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7" r:id="rId8"/>
    <p:sldId id="258" r:id="rId9"/>
    <p:sldId id="259" r:id="rId10"/>
    <p:sldId id="272" r:id="rId11"/>
    <p:sldId id="271" r:id="rId12"/>
    <p:sldId id="408" r:id="rId13"/>
    <p:sldId id="409" r:id="rId14"/>
    <p:sldId id="411" r:id="rId15"/>
    <p:sldId id="412" r:id="rId16"/>
    <p:sldId id="413" r:id="rId17"/>
    <p:sldId id="414" r:id="rId18"/>
    <p:sldId id="415" r:id="rId19"/>
    <p:sldId id="3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Giang" initials="A" lastIdx="2" clrIdx="0">
    <p:extLst>
      <p:ext uri="{19B8F6BF-5375-455C-9EA6-DF929625EA0E}">
        <p15:presenceInfo xmlns:p15="http://schemas.microsoft.com/office/powerpoint/2012/main" userId="LinhGi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A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8" autoAdjust="0"/>
    <p:restoredTop sz="92636" autoAdjust="0"/>
  </p:normalViewPr>
  <p:slideViewPr>
    <p:cSldViewPr snapToGrid="0">
      <p:cViewPr>
        <p:scale>
          <a:sx n="55" d="100"/>
          <a:sy n="55" d="100"/>
        </p:scale>
        <p:origin x="682" y="24"/>
      </p:cViewPr>
      <p:guideLst/>
    </p:cSldViewPr>
  </p:slideViewPr>
  <p:outlineViewPr>
    <p:cViewPr>
      <p:scale>
        <a:sx n="33" d="100"/>
        <a:sy n="33" d="100"/>
      </p:scale>
      <p:origin x="0" y="-7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01A61-9E5C-406E-945F-3DF06B14008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C7C8-DFC3-4C40-8881-A0EB56E6F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7CF02-904A-40DC-A5ED-BA05BEB1312F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EA4E-9C58-4129-97F4-89CF7660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7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EA4E-9C58-4129-97F4-89CF7660FF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143001" y="173423"/>
            <a:ext cx="2770790" cy="1403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3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0302" y="4220835"/>
            <a:ext cx="5494283" cy="1142291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4" y="257811"/>
            <a:ext cx="1653486" cy="1262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719" y="851343"/>
            <a:ext cx="5494283" cy="1718441"/>
          </a:xfrm>
        </p:spPr>
        <p:txBody>
          <a:bodyPr anchor="b"/>
          <a:lstStyle>
            <a:lvl1pPr algn="ctr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7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5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D35935-9D2F-4184-9A4E-696962D9B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17B095-53F6-4FC6-A0FB-7498F1655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BD854B-CAD7-4FB2-9AF6-066F6F4F2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3C1DC9-40C8-4108-870B-E67AC7CF5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E45FB1-CEE9-43D7-875B-67CD246B43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860011-D65C-42DF-BB66-22409A162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12AA8B-0BC2-4E0D-B566-B289832AF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0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87CF0C-09DA-4BDD-B7A5-D543B591F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6C5A8F-F492-45A2-92BA-09AEEC647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2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27C6FD-B094-4BCE-B563-8D06B1313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584B57-8E8B-4003-AE82-F14347848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1F9797-F434-4C16-8AFC-D8D193641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1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0" y="2468376"/>
            <a:ext cx="5765426" cy="14335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38A9B5-DABB-48DC-BDCE-FFBF1B973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21B946-E3C4-4C31-9B79-7CE8E6457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9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7D2D9A-9C90-44A2-A58F-B852F9D6A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8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D867EE-D5C2-4CAB-9C23-B56C749A6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CB38D-9FDE-4A7E-A684-E7A576FED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8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AD1777-D297-4C5F-938A-7536C36F1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79FF71-45F7-4CAD-8CAB-B9DEC3005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3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4E0339-3E5B-4595-ABA6-AA5691588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4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AEA33C-A04B-440E-8626-7B446351F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5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FD2DB8-025B-4659-B552-D23BD07DE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96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04D06A-E04A-4594-B1B7-2504E8ABB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52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1718CA-96B7-4040-AA8E-52D21E2CA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5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1C2064-95DE-463F-B9DC-21DC1D13B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61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C3B694-D4EE-49AC-AC23-512E75777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1E096E-DB8B-4CF1-8022-FFC218F94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9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A9F97F-39B3-489E-A6DE-291C2AC0E1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C024DC-29DA-4126-88D5-956D1C33DA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7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9642E4-8408-4748-919B-DA83DBDBB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6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063512-7032-42D2-9CF9-C0FBCAB57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FFAC8A-C3F5-490B-B42F-9D4669C90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5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1F3A23-E759-4034-89DB-0EEE2604C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0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97969C-FFD6-4A97-9A15-B440E1482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2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F3FA19-1135-4F86-8F27-2E651B0DA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B012B0-01FE-420C-9610-F69B7218C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7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E129BC-BD28-449D-8C1B-FEA9D9166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59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F8BC4C-6F9E-4387-A4A8-FAA7FF01C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4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56AD9A-3EB7-4801-B76F-69BAEC4CD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4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70A510-7494-4F0F-8872-3E86196EB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5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5698A8-354F-4CF1-884A-646469DE9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18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FE290F-C92C-435C-A411-674CD2724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5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AEAA69-BDE2-4C07-B721-FCB6BA793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73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985942-7DEB-4259-987C-008AE7F3B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2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1B1-5CE1-4C3F-AFB4-136E2122A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5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2A62A1-BAA9-48BE-9B6F-4B703673A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78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EE196A-DE5F-4372-8E2E-757D878E1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65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E451D3-3B42-4B74-A92B-20D99F07E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5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0C3305-4CB1-4FCF-92FC-FD8CE6F0E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1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FF524E-0E45-45F0-83A7-306F22955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2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82DB3B-6BD7-4DF0-96E0-1F1E014C5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2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640BA3-FA8B-4B6C-BA1A-5C1E7D785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599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36C4CE-B405-4EDD-B5F3-98A84B246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C89304-4C8B-4B0E-9BC5-CFCFA0290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5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A4A7D3-975B-4783-9457-A7AF1D3F1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6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8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8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143001" y="173423"/>
            <a:ext cx="2770790" cy="1403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3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095" y="128588"/>
            <a:ext cx="5513421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4" y="257811"/>
            <a:ext cx="1653486" cy="12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42" y="68269"/>
            <a:ext cx="5797769" cy="11299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3608" y="1674819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8E4634-6513-4BCE-9206-276ACBF9BE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553201" y="197072"/>
            <a:ext cx="2365194" cy="1403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3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22" y="187331"/>
            <a:ext cx="1653486" cy="126205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-11825" y="1261244"/>
            <a:ext cx="5988480" cy="1154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964831" y="712051"/>
            <a:ext cx="0" cy="53342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964833" y="712051"/>
            <a:ext cx="502973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23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3F73876-3203-4CAA-A985-3FF98C71B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81B2A7-59DB-47F5-AE3D-E1433467A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9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5D7338-87E1-49C9-BD23-5D9941571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1CA6621-E14A-4515-B274-3D966CDDB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hukyso24h.vn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Trình</a:t>
            </a:r>
            <a:r>
              <a:rPr lang="en-US" dirty="0" smtClean="0"/>
              <a:t> </a:t>
            </a:r>
            <a:r>
              <a:rPr lang="en-US" dirty="0" err="1" smtClean="0"/>
              <a:t>bày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719" y="349625"/>
            <a:ext cx="5494283" cy="22201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HƯỚNG DẪN SỬ DỤNG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CÀI ĐẶT PHẦN MỀM HỖ TRỢ TEAMVIEWER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5AAE13B-7A5C-4D48-8851-8CF8E65CD2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434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Hướng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dẫn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cài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đặt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4785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0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Hướng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dẫn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dụng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3696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Teamviewer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342" t="50991" r="65566" b="38747"/>
          <a:stretch/>
        </p:blipFill>
        <p:spPr>
          <a:xfrm>
            <a:off x="4110606" y="4081346"/>
            <a:ext cx="922788" cy="75071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50216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Hướng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dẫn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dụng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" y="1550996"/>
            <a:ext cx="6290310" cy="48621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 bwMode="auto">
          <a:xfrm>
            <a:off x="1373969" y="3673372"/>
            <a:ext cx="2782395" cy="91248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8063" y="3519483"/>
            <a:ext cx="4046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Password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180382" y="3660878"/>
            <a:ext cx="741986" cy="3212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867070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Hướng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dẫn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dụng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3696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     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TeamViewer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ID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Password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477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5AAE13B-7A5C-4D48-8851-8CF8E65CD2F5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CÁM ƠN MỌI NGƯỜI ĐÃ LĂNG NGHE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NỘI DUNG CHÍNH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82" y="1540348"/>
            <a:ext cx="8743312" cy="48160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/>
              <a:t>PHẦN I. GIỚI THIỆU CHUNG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smtClean="0"/>
              <a:t>GIỚI </a:t>
            </a:r>
            <a:r>
              <a:rPr lang="en-US" sz="2300" dirty="0" smtClean="0"/>
              <a:t>THIỆU VỀ PHẦN MỀM HỖ TRỢ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smtClean="0"/>
              <a:t>HƯỚNG DẪN CÁCH CÀI ĐẶT VÀ SỬ DỤNG</a:t>
            </a:r>
            <a:endParaRPr lang="en-US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10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PHẦN I. GIỚI THIỆU CHUNG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438A9B5-DABB-48DC-BDCE-FFBF1B9736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3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GIỚI THIỆU 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08" y="1526902"/>
            <a:ext cx="8554216" cy="4511675"/>
          </a:xfrm>
        </p:spPr>
        <p:txBody>
          <a:bodyPr/>
          <a:lstStyle/>
          <a:p>
            <a:pPr marL="0" indent="12700" algn="just"/>
            <a:r>
              <a:rPr lang="en-US" sz="2800" dirty="0" err="1"/>
              <a:t>TeamViewer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mềm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khiển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ưa</a:t>
            </a:r>
            <a:r>
              <a:rPr lang="en-US" sz="2800" dirty="0"/>
              <a:t> </a:t>
            </a:r>
            <a:r>
              <a:rPr lang="en-US" sz="2800" dirty="0" err="1"/>
              <a:t>chuộng</a:t>
            </a:r>
            <a:r>
              <a:rPr lang="en-US" sz="2800" dirty="0"/>
              <a:t>. </a:t>
            </a:r>
            <a:r>
              <a:rPr lang="en-US" sz="2800" dirty="0" err="1"/>
              <a:t>Với</a:t>
            </a:r>
            <a:r>
              <a:rPr lang="en-US" sz="2800" dirty="0"/>
              <a:t> dung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, </a:t>
            </a:r>
            <a:r>
              <a:rPr lang="en-US" sz="2800" dirty="0" err="1"/>
              <a:t>chiếm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,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,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khiển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,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,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họp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... </a:t>
            </a:r>
            <a:r>
              <a:rPr lang="en-US" sz="2800" dirty="0" err="1"/>
              <a:t>TeamViewer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kỹ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giảm</a:t>
            </a:r>
            <a:r>
              <a:rPr lang="en-US" sz="2800" dirty="0"/>
              <a:t> chi </a:t>
            </a:r>
            <a:r>
              <a:rPr lang="en-US" sz="2800" dirty="0" err="1"/>
              <a:t>phí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chờ</a:t>
            </a:r>
            <a:r>
              <a:rPr lang="en-US" sz="2800" dirty="0"/>
              <a:t> </a:t>
            </a:r>
            <a:r>
              <a:rPr lang="en-US" sz="2800" dirty="0" err="1"/>
              <a:t>đợi</a:t>
            </a:r>
            <a:r>
              <a:rPr lang="en-US" sz="2800" dirty="0"/>
              <a:t>.</a:t>
            </a:r>
          </a:p>
          <a:p>
            <a:pPr marL="0" indent="12700" algn="just"/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6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PHẦN II. </a:t>
            </a:r>
            <a:r>
              <a:rPr lang="en-US" dirty="0" smtClean="0"/>
              <a:t>HƯỚNG DẪN CÁCH CÀI ĐẶT VÀ SỬ DỤNG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438A9B5-DABB-48DC-BDCE-FFBF1B9736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8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Hướng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dẫn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cài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đặt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686911"/>
            <a:ext cx="8215313" cy="480848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b="1" dirty="0" err="1" smtClean="0">
                <a:solidFill>
                  <a:schemeClr val="tx1"/>
                </a:solidFill>
              </a:rPr>
              <a:t>Yêu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Máy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thường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nối</a:t>
            </a:r>
            <a:r>
              <a:rPr lang="en-US" sz="2800" dirty="0" smtClean="0">
                <a:solidFill>
                  <a:schemeClr val="tx1"/>
                </a:solidFill>
              </a:rPr>
              <a:t> internet.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mềm</a:t>
            </a:r>
            <a:r>
              <a:rPr lang="en-US" sz="2800" dirty="0"/>
              <a:t> </a:t>
            </a:r>
            <a:r>
              <a:rPr lang="en-US" sz="2800" dirty="0" err="1"/>
              <a:t>TeamViewer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kích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,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mật</a:t>
            </a:r>
            <a:r>
              <a:rPr lang="en-US" sz="2800" dirty="0"/>
              <a:t> </a:t>
            </a:r>
            <a:r>
              <a:rPr lang="en-US" sz="2800" dirty="0" err="1"/>
              <a:t>khẩu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yên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3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Hướng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dẫn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cài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đặt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1018" y="2475187"/>
            <a:ext cx="92850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/>
              <a:t> </a:t>
            </a:r>
            <a:r>
              <a:rPr lang="en-US" sz="2200" dirty="0"/>
              <a:t>download.teamviewer.com/download/version_10x/TeamViewer_Setup.exe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43069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Hướng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dẫn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cài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đặt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414"/>
          <a:stretch/>
        </p:blipFill>
        <p:spPr>
          <a:xfrm>
            <a:off x="0" y="1888961"/>
            <a:ext cx="9144000" cy="4811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98714" y="2122714"/>
            <a:ext cx="3472543" cy="16328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7428" y="2569029"/>
            <a:ext cx="4108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endCxn id="6" idx="3"/>
          </p:cNvCxnSpPr>
          <p:nvPr/>
        </p:nvCxnSpPr>
        <p:spPr bwMode="auto">
          <a:xfrm flipH="1" flipV="1">
            <a:off x="4071257" y="2204357"/>
            <a:ext cx="925286" cy="419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323114" y="3249097"/>
            <a:ext cx="2563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669972" y="3491072"/>
            <a:ext cx="761999" cy="693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3260271" y="4191157"/>
            <a:ext cx="2062843" cy="1631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84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65" y="1933712"/>
            <a:ext cx="5274310" cy="4500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Hướng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dẫn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cài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đặt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25066" y="3147852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2623459" y="3303526"/>
            <a:ext cx="968827" cy="57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17" idx="2"/>
          </p:cNvCxnSpPr>
          <p:nvPr/>
        </p:nvCxnSpPr>
        <p:spPr bwMode="auto">
          <a:xfrm flipH="1">
            <a:off x="5535657" y="5539258"/>
            <a:ext cx="1" cy="3677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4669972" y="5907022"/>
            <a:ext cx="1632857" cy="3087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8010" y="5231481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21972" y="3224054"/>
            <a:ext cx="174171" cy="16140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93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t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ettheme1" id="{7DB3D42C-CF77-4B94-9DA8-B0CE2AFFD6D4}" vid="{E33E292E-4BB7-4779-8368-63D44FB1D4C0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inettheme1</Template>
  <TotalTime>2145</TotalTime>
  <Words>325</Words>
  <Application>Microsoft Office PowerPoint</Application>
  <PresentationFormat>On-screen Show (4:3)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DejaVu Sans</vt:lpstr>
      <vt:lpstr>Arial</vt:lpstr>
      <vt:lpstr>Calibri</vt:lpstr>
      <vt:lpstr>Times New Roman</vt:lpstr>
      <vt:lpstr>inettheme1</vt:lpstr>
      <vt:lpstr>Office Theme</vt:lpstr>
      <vt:lpstr>1_Office Theme</vt:lpstr>
      <vt:lpstr>2_Office Theme</vt:lpstr>
      <vt:lpstr>3_Office Theme</vt:lpstr>
      <vt:lpstr>4_Office Theme</vt:lpstr>
      <vt:lpstr>HƯỚNG DẪN SỬ DỤNG CÀI ĐẶT PHẦN MỀM HỖ TRỢ TEAMVIEWER </vt:lpstr>
      <vt:lpstr>NỘI DUNG CHÍNH</vt:lpstr>
      <vt:lpstr>PHẦN I. GIỚI THIỆU CHUNG</vt:lpstr>
      <vt:lpstr>1. GIỚI THIỆU CHUNG</vt:lpstr>
      <vt:lpstr>PHẦN II. HƯỚNG DẪN CÁCH CÀI ĐẶT VÀ SỬ DỤNG</vt:lpstr>
      <vt:lpstr>Hướng dẫn cài đặt</vt:lpstr>
      <vt:lpstr>Hướng dẫn cài đặt</vt:lpstr>
      <vt:lpstr>Hướng dẫn cài đặt</vt:lpstr>
      <vt:lpstr>Hướng dẫn cài đặt</vt:lpstr>
      <vt:lpstr>Hướng dẫn cài đặt</vt:lpstr>
      <vt:lpstr>Hướng dẫn sử dụng</vt:lpstr>
      <vt:lpstr>Hướng dẫn sử dụng</vt:lpstr>
      <vt:lpstr>Hướng dẫn sử dụng</vt:lpstr>
      <vt:lpstr>CÁM ƠN MỌI NGƯỜI ĐÃ LĂNG NGHE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LinhGiang</dc:creator>
  <cp:lastModifiedBy>Windows User</cp:lastModifiedBy>
  <cp:revision>202</cp:revision>
  <dcterms:created xsi:type="dcterms:W3CDTF">2015-09-10T04:56:24Z</dcterms:created>
  <dcterms:modified xsi:type="dcterms:W3CDTF">2016-06-01T03:39:59Z</dcterms:modified>
</cp:coreProperties>
</file>