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67"/>
  </p:notesMasterIdLst>
  <p:handoutMasterIdLst>
    <p:handoutMasterId r:id="rId68"/>
  </p:handoutMasterIdLst>
  <p:sldIdLst>
    <p:sldId id="256" r:id="rId8"/>
    <p:sldId id="257" r:id="rId9"/>
    <p:sldId id="434" r:id="rId10"/>
    <p:sldId id="369" r:id="rId11"/>
    <p:sldId id="258" r:id="rId12"/>
    <p:sldId id="259" r:id="rId13"/>
    <p:sldId id="451" r:id="rId14"/>
    <p:sldId id="452" r:id="rId15"/>
    <p:sldId id="453" r:id="rId16"/>
    <p:sldId id="454" r:id="rId17"/>
    <p:sldId id="430" r:id="rId18"/>
    <p:sldId id="431" r:id="rId19"/>
    <p:sldId id="432" r:id="rId20"/>
    <p:sldId id="260" r:id="rId21"/>
    <p:sldId id="261" r:id="rId22"/>
    <p:sldId id="262" r:id="rId23"/>
    <p:sldId id="264" r:id="rId24"/>
    <p:sldId id="265" r:id="rId25"/>
    <p:sldId id="266" r:id="rId26"/>
    <p:sldId id="402" r:id="rId27"/>
    <p:sldId id="403" r:id="rId28"/>
    <p:sldId id="425" r:id="rId29"/>
    <p:sldId id="272" r:id="rId30"/>
    <p:sldId id="271" r:id="rId31"/>
    <p:sldId id="384" r:id="rId32"/>
    <p:sldId id="370" r:id="rId33"/>
    <p:sldId id="385" r:id="rId34"/>
    <p:sldId id="404" r:id="rId35"/>
    <p:sldId id="371" r:id="rId36"/>
    <p:sldId id="387" r:id="rId37"/>
    <p:sldId id="377" r:id="rId38"/>
    <p:sldId id="394" r:id="rId39"/>
    <p:sldId id="410" r:id="rId40"/>
    <p:sldId id="372" r:id="rId41"/>
    <p:sldId id="439" r:id="rId42"/>
    <p:sldId id="435" r:id="rId43"/>
    <p:sldId id="436" r:id="rId44"/>
    <p:sldId id="388" r:id="rId45"/>
    <p:sldId id="405" r:id="rId46"/>
    <p:sldId id="437" r:id="rId47"/>
    <p:sldId id="438" r:id="rId48"/>
    <p:sldId id="373" r:id="rId49"/>
    <p:sldId id="389" r:id="rId50"/>
    <p:sldId id="406" r:id="rId51"/>
    <p:sldId id="375" r:id="rId52"/>
    <p:sldId id="390" r:id="rId53"/>
    <p:sldId id="407" r:id="rId54"/>
    <p:sldId id="411" r:id="rId55"/>
    <p:sldId id="412" r:id="rId56"/>
    <p:sldId id="413" r:id="rId57"/>
    <p:sldId id="414" r:id="rId58"/>
    <p:sldId id="447" r:id="rId59"/>
    <p:sldId id="449" r:id="rId60"/>
    <p:sldId id="450" r:id="rId61"/>
    <p:sldId id="442" r:id="rId62"/>
    <p:sldId id="440" r:id="rId63"/>
    <p:sldId id="443" r:id="rId64"/>
    <p:sldId id="441" r:id="rId65"/>
    <p:sldId id="455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hGiang" initials="A" lastIdx="2" clrIdx="0">
    <p:extLst>
      <p:ext uri="{19B8F6BF-5375-455C-9EA6-DF929625EA0E}">
        <p15:presenceInfo xmlns:p15="http://schemas.microsoft.com/office/powerpoint/2012/main" userId="LinhGi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8F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18" autoAdjust="0"/>
    <p:restoredTop sz="85853" autoAdjust="0"/>
  </p:normalViewPr>
  <p:slideViewPr>
    <p:cSldViewPr snapToGrid="0">
      <p:cViewPr varScale="1">
        <p:scale>
          <a:sx n="77" d="100"/>
          <a:sy n="77" d="100"/>
        </p:scale>
        <p:origin x="756" y="78"/>
      </p:cViewPr>
      <p:guideLst/>
    </p:cSldViewPr>
  </p:slideViewPr>
  <p:outlineViewPr>
    <p:cViewPr>
      <p:scale>
        <a:sx n="33" d="100"/>
        <a:sy n="33" d="100"/>
      </p:scale>
      <p:origin x="0" y="-79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95DCF-3BB7-497C-B88D-3EADD8B47AB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4251D8-EAB4-4D15-9E24-C80E16A198F3}" type="pres">
      <dgm:prSet presAssocID="{67895DCF-3BB7-497C-B88D-3EADD8B47A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888A267F-CE8D-4E84-BD0A-C58F5A4A59F3}" type="presOf" srcId="{67895DCF-3BB7-497C-B88D-3EADD8B47AB2}" destId="{FD4251D8-EAB4-4D15-9E24-C80E16A198F3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895DCF-3BB7-497C-B88D-3EADD8B47AB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4251D8-EAB4-4D15-9E24-C80E16A198F3}" type="pres">
      <dgm:prSet presAssocID="{67895DCF-3BB7-497C-B88D-3EADD8B47A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C6308FE9-3A14-4B3B-9896-FA36915FDB4F}" type="presOf" srcId="{67895DCF-3BB7-497C-B88D-3EADD8B47AB2}" destId="{FD4251D8-EAB4-4D15-9E24-C80E16A198F3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895DCF-3BB7-497C-B88D-3EADD8B47AB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4251D8-EAB4-4D15-9E24-C80E16A198F3}" type="pres">
      <dgm:prSet presAssocID="{67895DCF-3BB7-497C-B88D-3EADD8B47A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3031A8F1-2A65-42F0-85C3-471331557A27}" type="presOf" srcId="{67895DCF-3BB7-497C-B88D-3EADD8B47AB2}" destId="{FD4251D8-EAB4-4D15-9E24-C80E16A198F3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895DCF-3BB7-497C-B88D-3EADD8B47AB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4251D8-EAB4-4D15-9E24-C80E16A198F3}" type="pres">
      <dgm:prSet presAssocID="{67895DCF-3BB7-497C-B88D-3EADD8B47A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F766EE8D-7933-40C9-8275-34DD3A8F28E9}" type="presOf" srcId="{67895DCF-3BB7-497C-B88D-3EADD8B47AB2}" destId="{FD4251D8-EAB4-4D15-9E24-C80E16A198F3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895DCF-3BB7-497C-B88D-3EADD8B47AB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4251D8-EAB4-4D15-9E24-C80E16A198F3}" type="pres">
      <dgm:prSet presAssocID="{67895DCF-3BB7-497C-B88D-3EADD8B47A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CF0B6418-E0EF-46B3-9E2C-35C18F34777C}" type="presOf" srcId="{67895DCF-3BB7-497C-B88D-3EADD8B47AB2}" destId="{FD4251D8-EAB4-4D15-9E24-C80E16A198F3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11B71B-4074-4AF0-BFCD-D8C77BA46522}" type="doc">
      <dgm:prSet loTypeId="urn:microsoft.com/office/officeart/2005/8/layout/vList3" loCatId="list" qsTypeId="urn:microsoft.com/office/officeart/2005/8/quickstyle/simple1" qsCatId="simple" csTypeId="urn:microsoft.com/office/officeart/2005/8/colors/accent0_2" csCatId="mainScheme" phldr="1"/>
      <dgm:spPr/>
    </dgm:pt>
    <dgm:pt modelId="{B81D553E-9231-4B7D-98AB-FCDAAC05F265}">
      <dgm:prSet phldrT="[Text]"/>
      <dgm:spPr/>
      <dgm:t>
        <a:bodyPr/>
        <a:lstStyle/>
        <a:p>
          <a:r>
            <a:rPr lang="en-US"/>
            <a:t>Chrome</a:t>
          </a:r>
        </a:p>
      </dgm:t>
    </dgm:pt>
    <dgm:pt modelId="{817ECEF5-C1BD-4A52-BB10-BF16AF65FD52}" type="parTrans" cxnId="{E96A2093-BEC2-4DDD-B503-C5C44069E779}">
      <dgm:prSet/>
      <dgm:spPr/>
      <dgm:t>
        <a:bodyPr/>
        <a:lstStyle/>
        <a:p>
          <a:endParaRPr lang="en-US"/>
        </a:p>
      </dgm:t>
    </dgm:pt>
    <dgm:pt modelId="{D9BEB8EF-ABCC-40BA-9E12-8ABA40A7F735}" type="sibTrans" cxnId="{E96A2093-BEC2-4DDD-B503-C5C44069E779}">
      <dgm:prSet/>
      <dgm:spPr/>
      <dgm:t>
        <a:bodyPr/>
        <a:lstStyle/>
        <a:p>
          <a:endParaRPr lang="en-US"/>
        </a:p>
      </dgm:t>
    </dgm:pt>
    <dgm:pt modelId="{8F2DBB25-38FE-4DF4-A963-37E739AD6756}">
      <dgm:prSet/>
      <dgm:spPr/>
      <dgm:t>
        <a:bodyPr/>
        <a:lstStyle/>
        <a:p>
          <a:r>
            <a:rPr lang="en-US"/>
            <a:t>FireFox</a:t>
          </a:r>
        </a:p>
      </dgm:t>
    </dgm:pt>
    <dgm:pt modelId="{A931AE89-6822-4BE1-8EE9-15B9D1664FFF}" type="parTrans" cxnId="{19D9C756-E6E9-427E-8B6C-522366AA1E31}">
      <dgm:prSet/>
      <dgm:spPr/>
      <dgm:t>
        <a:bodyPr/>
        <a:lstStyle/>
        <a:p>
          <a:endParaRPr lang="en-US"/>
        </a:p>
      </dgm:t>
    </dgm:pt>
    <dgm:pt modelId="{07829158-7FC7-4161-8E33-B522F7FFD174}" type="sibTrans" cxnId="{19D9C756-E6E9-427E-8B6C-522366AA1E31}">
      <dgm:prSet/>
      <dgm:spPr/>
      <dgm:t>
        <a:bodyPr/>
        <a:lstStyle/>
        <a:p>
          <a:endParaRPr lang="en-US"/>
        </a:p>
      </dgm:t>
    </dgm:pt>
    <dgm:pt modelId="{E0881852-E23C-45B2-9F99-A36ECAEBD500}">
      <dgm:prSet/>
      <dgm:spPr/>
      <dgm:t>
        <a:bodyPr/>
        <a:lstStyle/>
        <a:p>
          <a:r>
            <a:rPr lang="en-US"/>
            <a:t>Safari</a:t>
          </a:r>
        </a:p>
      </dgm:t>
    </dgm:pt>
    <dgm:pt modelId="{A60090E5-B6A0-4129-AC70-14D81DB1F4F0}" type="sibTrans" cxnId="{F86F3C2E-CEE1-4485-A107-060B3E359E83}">
      <dgm:prSet/>
      <dgm:spPr/>
      <dgm:t>
        <a:bodyPr/>
        <a:lstStyle/>
        <a:p>
          <a:endParaRPr lang="en-US"/>
        </a:p>
      </dgm:t>
    </dgm:pt>
    <dgm:pt modelId="{9DB50201-544E-4147-BF08-F79CEABD80E9}" type="parTrans" cxnId="{F86F3C2E-CEE1-4485-A107-060B3E359E83}">
      <dgm:prSet/>
      <dgm:spPr/>
      <dgm:t>
        <a:bodyPr/>
        <a:lstStyle/>
        <a:p>
          <a:endParaRPr lang="en-US"/>
        </a:p>
      </dgm:t>
    </dgm:pt>
    <dgm:pt modelId="{062207FF-3E57-4162-9FB1-52CB6C35C080}" type="pres">
      <dgm:prSet presAssocID="{8511B71B-4074-4AF0-BFCD-D8C77BA46522}" presName="linearFlow" presStyleCnt="0">
        <dgm:presLayoutVars>
          <dgm:dir/>
          <dgm:resizeHandles val="exact"/>
        </dgm:presLayoutVars>
      </dgm:prSet>
      <dgm:spPr/>
    </dgm:pt>
    <dgm:pt modelId="{31DFFA3F-675E-4E83-822D-7C66136C6886}" type="pres">
      <dgm:prSet presAssocID="{B81D553E-9231-4B7D-98AB-FCDAAC05F265}" presName="composite" presStyleCnt="0"/>
      <dgm:spPr/>
    </dgm:pt>
    <dgm:pt modelId="{154BA02F-5F24-4972-A892-B39D156BF8C7}" type="pres">
      <dgm:prSet presAssocID="{B81D553E-9231-4B7D-98AB-FCDAAC05F265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24B1489-864C-4231-869A-892D1B23F69F}" type="pres">
      <dgm:prSet presAssocID="{B81D553E-9231-4B7D-98AB-FCDAAC05F265}" presName="txShp" presStyleLbl="node1" presStyleIdx="0" presStyleCnt="3">
        <dgm:presLayoutVars>
          <dgm:bulletEnabled val="1"/>
        </dgm:presLayoutVars>
      </dgm:prSet>
      <dgm:spPr/>
    </dgm:pt>
    <dgm:pt modelId="{4C1C4DD0-1F91-4F56-B91B-161E21D8A35D}" type="pres">
      <dgm:prSet presAssocID="{D9BEB8EF-ABCC-40BA-9E12-8ABA40A7F735}" presName="spacing" presStyleCnt="0"/>
      <dgm:spPr/>
    </dgm:pt>
    <dgm:pt modelId="{A75FD7F1-8728-4E8D-9995-5B96905DBA0E}" type="pres">
      <dgm:prSet presAssocID="{8F2DBB25-38FE-4DF4-A963-37E739AD6756}" presName="composite" presStyleCnt="0"/>
      <dgm:spPr/>
    </dgm:pt>
    <dgm:pt modelId="{E3803940-951E-47E2-9824-59507DDA4794}" type="pres">
      <dgm:prSet presAssocID="{8F2DBB25-38FE-4DF4-A963-37E739AD6756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3F8499D6-8D62-4C4E-AAFD-56CAEF13827C}" type="pres">
      <dgm:prSet presAssocID="{8F2DBB25-38FE-4DF4-A963-37E739AD6756}" presName="txShp" presStyleLbl="node1" presStyleIdx="1" presStyleCnt="3">
        <dgm:presLayoutVars>
          <dgm:bulletEnabled val="1"/>
        </dgm:presLayoutVars>
      </dgm:prSet>
      <dgm:spPr/>
    </dgm:pt>
    <dgm:pt modelId="{2CCABF9A-7001-4F9B-A929-ED8C2880CFD3}" type="pres">
      <dgm:prSet presAssocID="{07829158-7FC7-4161-8E33-B522F7FFD174}" presName="spacing" presStyleCnt="0"/>
      <dgm:spPr/>
    </dgm:pt>
    <dgm:pt modelId="{FFD6C719-4256-42D1-B9A9-E1CD38937392}" type="pres">
      <dgm:prSet presAssocID="{E0881852-E23C-45B2-9F99-A36ECAEBD500}" presName="composite" presStyleCnt="0"/>
      <dgm:spPr/>
    </dgm:pt>
    <dgm:pt modelId="{24F3F7D6-CA85-409E-BABA-316AAC0812CD}" type="pres">
      <dgm:prSet presAssocID="{E0881852-E23C-45B2-9F99-A36ECAEBD500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243630DC-8709-41C5-A391-A2BF3B71A934}" type="pres">
      <dgm:prSet presAssocID="{E0881852-E23C-45B2-9F99-A36ECAEBD500}" presName="txShp" presStyleLbl="node1" presStyleIdx="2" presStyleCnt="3">
        <dgm:presLayoutVars>
          <dgm:bulletEnabled val="1"/>
        </dgm:presLayoutVars>
      </dgm:prSet>
      <dgm:spPr/>
    </dgm:pt>
  </dgm:ptLst>
  <dgm:cxnLst>
    <dgm:cxn modelId="{0AFD7F1E-2C6D-4E7E-946D-AFD97F4AD70B}" type="presOf" srcId="{8511B71B-4074-4AF0-BFCD-D8C77BA46522}" destId="{062207FF-3E57-4162-9FB1-52CB6C35C080}" srcOrd="0" destOrd="0" presId="urn:microsoft.com/office/officeart/2005/8/layout/vList3"/>
    <dgm:cxn modelId="{F86F3C2E-CEE1-4485-A107-060B3E359E83}" srcId="{8511B71B-4074-4AF0-BFCD-D8C77BA46522}" destId="{E0881852-E23C-45B2-9F99-A36ECAEBD500}" srcOrd="2" destOrd="0" parTransId="{9DB50201-544E-4147-BF08-F79CEABD80E9}" sibTransId="{A60090E5-B6A0-4129-AC70-14D81DB1F4F0}"/>
    <dgm:cxn modelId="{32DDCA66-A898-451A-B4B6-E3A0C4323E10}" type="presOf" srcId="{B81D553E-9231-4B7D-98AB-FCDAAC05F265}" destId="{124B1489-864C-4231-869A-892D1B23F69F}" srcOrd="0" destOrd="0" presId="urn:microsoft.com/office/officeart/2005/8/layout/vList3"/>
    <dgm:cxn modelId="{C8FA2847-71AA-4011-A5FA-938AA5C77A80}" type="presOf" srcId="{E0881852-E23C-45B2-9F99-A36ECAEBD500}" destId="{243630DC-8709-41C5-A391-A2BF3B71A934}" srcOrd="0" destOrd="0" presId="urn:microsoft.com/office/officeart/2005/8/layout/vList3"/>
    <dgm:cxn modelId="{19D9C756-E6E9-427E-8B6C-522366AA1E31}" srcId="{8511B71B-4074-4AF0-BFCD-D8C77BA46522}" destId="{8F2DBB25-38FE-4DF4-A963-37E739AD6756}" srcOrd="1" destOrd="0" parTransId="{A931AE89-6822-4BE1-8EE9-15B9D1664FFF}" sibTransId="{07829158-7FC7-4161-8E33-B522F7FFD174}"/>
    <dgm:cxn modelId="{E96A2093-BEC2-4DDD-B503-C5C44069E779}" srcId="{8511B71B-4074-4AF0-BFCD-D8C77BA46522}" destId="{B81D553E-9231-4B7D-98AB-FCDAAC05F265}" srcOrd="0" destOrd="0" parTransId="{817ECEF5-C1BD-4A52-BB10-BF16AF65FD52}" sibTransId="{D9BEB8EF-ABCC-40BA-9E12-8ABA40A7F735}"/>
    <dgm:cxn modelId="{B9CF3AF5-1050-42C0-A844-B1D2293B3D37}" type="presOf" srcId="{8F2DBB25-38FE-4DF4-A963-37E739AD6756}" destId="{3F8499D6-8D62-4C4E-AAFD-56CAEF13827C}" srcOrd="0" destOrd="0" presId="urn:microsoft.com/office/officeart/2005/8/layout/vList3"/>
    <dgm:cxn modelId="{F9899FEB-BCDE-42E3-BD20-CB27F1087D4A}" type="presParOf" srcId="{062207FF-3E57-4162-9FB1-52CB6C35C080}" destId="{31DFFA3F-675E-4E83-822D-7C66136C6886}" srcOrd="0" destOrd="0" presId="urn:microsoft.com/office/officeart/2005/8/layout/vList3"/>
    <dgm:cxn modelId="{B609E5C3-B24A-408F-97FB-F4D630BE0712}" type="presParOf" srcId="{31DFFA3F-675E-4E83-822D-7C66136C6886}" destId="{154BA02F-5F24-4972-A892-B39D156BF8C7}" srcOrd="0" destOrd="0" presId="urn:microsoft.com/office/officeart/2005/8/layout/vList3"/>
    <dgm:cxn modelId="{528FD08E-66E1-448E-9312-7A56285AE3EF}" type="presParOf" srcId="{31DFFA3F-675E-4E83-822D-7C66136C6886}" destId="{124B1489-864C-4231-869A-892D1B23F69F}" srcOrd="1" destOrd="0" presId="urn:microsoft.com/office/officeart/2005/8/layout/vList3"/>
    <dgm:cxn modelId="{094019D1-24DE-46C0-B88C-0F4E3B365C5F}" type="presParOf" srcId="{062207FF-3E57-4162-9FB1-52CB6C35C080}" destId="{4C1C4DD0-1F91-4F56-B91B-161E21D8A35D}" srcOrd="1" destOrd="0" presId="urn:microsoft.com/office/officeart/2005/8/layout/vList3"/>
    <dgm:cxn modelId="{02643F73-62E1-49F1-A501-83680D25C0C9}" type="presParOf" srcId="{062207FF-3E57-4162-9FB1-52CB6C35C080}" destId="{A75FD7F1-8728-4E8D-9995-5B96905DBA0E}" srcOrd="2" destOrd="0" presId="urn:microsoft.com/office/officeart/2005/8/layout/vList3"/>
    <dgm:cxn modelId="{2F4C5715-EBA5-47F6-9D5A-D621ADE8C7D8}" type="presParOf" srcId="{A75FD7F1-8728-4E8D-9995-5B96905DBA0E}" destId="{E3803940-951E-47E2-9824-59507DDA4794}" srcOrd="0" destOrd="0" presId="urn:microsoft.com/office/officeart/2005/8/layout/vList3"/>
    <dgm:cxn modelId="{4E916EDD-296E-47AF-8011-C8F261E94C8A}" type="presParOf" srcId="{A75FD7F1-8728-4E8D-9995-5B96905DBA0E}" destId="{3F8499D6-8D62-4C4E-AAFD-56CAEF13827C}" srcOrd="1" destOrd="0" presId="urn:microsoft.com/office/officeart/2005/8/layout/vList3"/>
    <dgm:cxn modelId="{5FC6B80C-0CD2-4165-A270-AE27C0F9DEDC}" type="presParOf" srcId="{062207FF-3E57-4162-9FB1-52CB6C35C080}" destId="{2CCABF9A-7001-4F9B-A929-ED8C2880CFD3}" srcOrd="3" destOrd="0" presId="urn:microsoft.com/office/officeart/2005/8/layout/vList3"/>
    <dgm:cxn modelId="{4E190BD7-F5A8-447C-B2DC-F999A00B1595}" type="presParOf" srcId="{062207FF-3E57-4162-9FB1-52CB6C35C080}" destId="{FFD6C719-4256-42D1-B9A9-E1CD38937392}" srcOrd="4" destOrd="0" presId="urn:microsoft.com/office/officeart/2005/8/layout/vList3"/>
    <dgm:cxn modelId="{31665196-0A45-4A3B-A4B9-CCDB97F91AD1}" type="presParOf" srcId="{FFD6C719-4256-42D1-B9A9-E1CD38937392}" destId="{24F3F7D6-CA85-409E-BABA-316AAC0812CD}" srcOrd="0" destOrd="0" presId="urn:microsoft.com/office/officeart/2005/8/layout/vList3"/>
    <dgm:cxn modelId="{7865DB44-EC78-43D5-B93A-7E60BD68B7FD}" type="presParOf" srcId="{FFD6C719-4256-42D1-B9A9-E1CD38937392}" destId="{243630DC-8709-41C5-A391-A2BF3B71A93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B1489-864C-4231-869A-892D1B23F69F}">
      <dsp:nvSpPr>
        <dsp:cNvPr id="0" name=""/>
        <dsp:cNvSpPr/>
      </dsp:nvSpPr>
      <dsp:spPr>
        <a:xfrm rot="10800000">
          <a:off x="1436168" y="676"/>
          <a:ext cx="4649528" cy="10601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512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Chrome</a:t>
          </a:r>
        </a:p>
      </dsp:txBody>
      <dsp:txXfrm rot="10800000">
        <a:off x="1701214" y="676"/>
        <a:ext cx="4384482" cy="1060185"/>
      </dsp:txXfrm>
    </dsp:sp>
    <dsp:sp modelId="{154BA02F-5F24-4972-A892-B39D156BF8C7}">
      <dsp:nvSpPr>
        <dsp:cNvPr id="0" name=""/>
        <dsp:cNvSpPr/>
      </dsp:nvSpPr>
      <dsp:spPr>
        <a:xfrm>
          <a:off x="906075" y="676"/>
          <a:ext cx="1060185" cy="10601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499D6-8D62-4C4E-AAFD-56CAEF13827C}">
      <dsp:nvSpPr>
        <dsp:cNvPr id="0" name=""/>
        <dsp:cNvSpPr/>
      </dsp:nvSpPr>
      <dsp:spPr>
        <a:xfrm rot="10800000">
          <a:off x="1436168" y="1377334"/>
          <a:ext cx="4649528" cy="10601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512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FireFox</a:t>
          </a:r>
        </a:p>
      </dsp:txBody>
      <dsp:txXfrm rot="10800000">
        <a:off x="1701214" y="1377334"/>
        <a:ext cx="4384482" cy="1060185"/>
      </dsp:txXfrm>
    </dsp:sp>
    <dsp:sp modelId="{E3803940-951E-47E2-9824-59507DDA4794}">
      <dsp:nvSpPr>
        <dsp:cNvPr id="0" name=""/>
        <dsp:cNvSpPr/>
      </dsp:nvSpPr>
      <dsp:spPr>
        <a:xfrm>
          <a:off x="906075" y="1377334"/>
          <a:ext cx="1060185" cy="106018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30DC-8709-41C5-A391-A2BF3B71A934}">
      <dsp:nvSpPr>
        <dsp:cNvPr id="0" name=""/>
        <dsp:cNvSpPr/>
      </dsp:nvSpPr>
      <dsp:spPr>
        <a:xfrm rot="10800000">
          <a:off x="1436168" y="2753993"/>
          <a:ext cx="4649528" cy="106018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512" tIns="186690" rIns="348488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Safari</a:t>
          </a:r>
        </a:p>
      </dsp:txBody>
      <dsp:txXfrm rot="10800000">
        <a:off x="1701214" y="2753993"/>
        <a:ext cx="4384482" cy="1060185"/>
      </dsp:txXfrm>
    </dsp:sp>
    <dsp:sp modelId="{24F3F7D6-CA85-409E-BABA-316AAC0812CD}">
      <dsp:nvSpPr>
        <dsp:cNvPr id="0" name=""/>
        <dsp:cNvSpPr/>
      </dsp:nvSpPr>
      <dsp:spPr>
        <a:xfrm>
          <a:off x="906075" y="2753993"/>
          <a:ext cx="1060185" cy="106018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01A61-9E5C-406E-945F-3DF06B140087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2C7C8-DFC3-4C40-8881-A0EB56E6F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158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7CF02-904A-40DC-A5ED-BA05BEB1312F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FEA4E-9C58-4129-97F4-89CF7660F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170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FEA4E-9C58-4129-97F4-89CF7660FF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66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5">
            <a:extLst>
              <a:ext uri="{FF2B5EF4-FFF2-40B4-BE49-F238E27FC236}">
                <a16:creationId xmlns:a16="http://schemas.microsoft.com/office/drawing/2014/main" id="{6646936F-4C38-4FCE-8D0C-89F5DA417D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2DF1A57E-F5A8-419F-9E1A-25A7591ED8E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40323BAA-45E2-49CC-B641-2075F19A0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0687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02FC8921-8B79-44F2-A598-468B64626C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18128E07-FE58-430A-BA2D-B2E7701AB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618F3020-AA18-4C92-A19E-1A24D756874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B2284745-747F-4310-8EC4-2511714219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30" name="Rectangle 4">
            <a:extLst>
              <a:ext uri="{FF2B5EF4-FFF2-40B4-BE49-F238E27FC236}">
                <a16:creationId xmlns:a16="http://schemas.microsoft.com/office/drawing/2014/main" id="{8922367C-F658-4F03-9A2B-F3591559712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6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FEA4E-9C58-4129-97F4-89CF7660FF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97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9F4CD213-6093-4E8F-9959-C7B3454E2A82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11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13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3FD0A587-27BE-44C2-8756-62C074A1BC94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12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68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A698F52F-DB1F-4D98-A361-8A94433252B6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13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6125" cy="34163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56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FEA4E-9C58-4129-97F4-89CF7660FF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22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FEA4E-9C58-4129-97F4-89CF7660FF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43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FEA4E-9C58-4129-97F4-89CF7660FF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1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FEA4E-9C58-4129-97F4-89CF7660FF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64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143001" y="173423"/>
            <a:ext cx="2770790" cy="14031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0302" y="4220835"/>
            <a:ext cx="5494283" cy="1142291"/>
          </a:xfrm>
        </p:spPr>
        <p:txBody>
          <a:bodyPr/>
          <a:lstStyle>
            <a:lvl1pPr marL="0" indent="0" algn="ctr"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04" y="257811"/>
            <a:ext cx="1653486" cy="1262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6719" y="851343"/>
            <a:ext cx="5494283" cy="1718441"/>
          </a:xfrm>
        </p:spPr>
        <p:txBody>
          <a:bodyPr anchor="b"/>
          <a:lstStyle>
            <a:lvl1pPr algn="ctr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757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5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6" y="128594"/>
            <a:ext cx="2052638" cy="5983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28594"/>
            <a:ext cx="6010275" cy="5983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11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7D35935-9D2F-4184-9A4E-696962D9B9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16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C17B095-53F6-4FC6-A0FB-7498F16556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30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FBD854B-CAD7-4FB2-9AF6-066F6F4F2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6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06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5" y="1600206"/>
            <a:ext cx="403225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73C1DC9-40C8-4108-870B-E67AC7CF52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60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EE45FB1-CEE9-43D7-875B-67CD246B43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17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2860011-D65C-42DF-BB66-22409A1628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10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512AA8B-0BC2-4E0D-B566-B289832AFE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07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687CF0C-09DA-4BDD-B7A5-D543B591F2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3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15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66C5A8F-F492-45A2-92BA-09AEEC6470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28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827C6FD-B094-4BCE-B563-8D06B13132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00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6" y="128594"/>
            <a:ext cx="2052638" cy="5983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28594"/>
            <a:ext cx="6010275" cy="5983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9584B57-8E8B-4003-AE82-F143478484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58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51F9797-F434-4C16-8AFC-D8D193641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41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60" y="2468376"/>
            <a:ext cx="5765426" cy="143351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438A9B5-DABB-48DC-BDCE-FFBF1B9736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2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121B946-E3C4-4C31-9B79-7CE8E6457C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5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06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5" y="1600206"/>
            <a:ext cx="403225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C7D2D9A-9C90-44A2-A58F-B852F9D6A6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98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ED867EE-D5C2-4CAB-9C23-B56C749A62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4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7CB38D-9FDE-4A7E-A684-E7A576FED1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28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2AD1777-D297-4C5F-938A-7536C36F16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1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019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979FF71-45F7-4CAD-8CAB-B9DEC3005D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33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74E0339-3E5B-4595-ABA6-AA5691588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24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7AEA33C-A04B-440E-8626-7B446351FB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95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6" y="128594"/>
            <a:ext cx="2052638" cy="5983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28594"/>
            <a:ext cx="6010275" cy="5983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2FD2DB8-025B-4659-B552-D23BD07DE2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96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604D06A-E04A-4594-B1B7-2504E8ABBD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52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41718CA-96B7-4040-AA8E-52D21E2CA7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15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41C2064-95DE-463F-B9DC-21DC1D13B1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61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06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5" y="1600206"/>
            <a:ext cx="403225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9C3B694-D4EE-49AC-AC23-512E757776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52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C1E096E-DB8B-4CF1-8022-FFC218F943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49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2A9F97F-39B3-489E-A6DE-291C2AC0E1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3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06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5" y="1600206"/>
            <a:ext cx="403225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92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CC024DC-29DA-4126-88D5-956D1C33DA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97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9642E4-8408-4748-919B-DA83DBDBB1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36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9063512-7032-42D2-9CF9-C0FBCAB57D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3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5FFAC8A-C3F5-490B-B42F-9D4669C908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05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6" y="128594"/>
            <a:ext cx="2052638" cy="5983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28594"/>
            <a:ext cx="6010275" cy="5983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41F3A23-E759-4034-89DB-0EEE2604CD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70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97969C-FFD6-4A97-9A15-B440E14826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02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FF3FA19-1135-4F86-8F27-2E651B0DA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3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2B012B0-01FE-420C-9610-F69B7218C3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771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06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5" y="1600206"/>
            <a:ext cx="403225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FE129BC-BD28-449D-8C1B-FEA9D91660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59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FF8BC4C-6F9E-4387-A4A8-FAA7FF01CF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148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F56AD9A-3EB7-4801-B76F-69BAEC4CD5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42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970A510-7494-4F0F-8872-3E86196EBB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258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5698A8-354F-4CF1-884A-646469DE9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183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3FE290F-C92C-435C-A411-674CD27245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85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64AEAA69-BDE2-4C07-B721-FCB6BA7932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73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6" y="128594"/>
            <a:ext cx="2052638" cy="5983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28594"/>
            <a:ext cx="6010275" cy="5983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E985942-7DEB-4259-987C-008AE7F3B1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628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DFCA1B1-5CE1-4C3F-AFB4-136E2122AE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75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42A62A1-BAA9-48BE-9B6F-4B703673A8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78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BEE196A-DE5F-4372-8E2E-757D878E1F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654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0663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5" y="1600206"/>
            <a:ext cx="4032250" cy="451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0E451D3-3B42-4B74-A92B-20D99F07E3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3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856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30C3305-4CB1-4FCF-92FC-FD8CE6F0EE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314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1FF524E-0E45-45F0-83A7-306F229559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827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482DB3B-6BD7-4DF0-96E0-1F1E014C5D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02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E640BA3-FA8B-4B6C-BA1A-5C1E7D785B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59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936C4CE-B405-4EDD-B5F3-98A84B2460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27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BC89304-4C8B-4B0E-9BC5-CFCFA0290A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354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6" y="128594"/>
            <a:ext cx="2052638" cy="5983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28594"/>
            <a:ext cx="6010275" cy="5983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AA4A7D3-975B-4783-9457-A7AF1D3F1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629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75E550-5499-45B4-BF33-1F4B4BEA4A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377EE-9DBD-4A3C-BF1B-A7C74568FB9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44551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B890E5-3F04-41DB-AEE2-C75A894342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9994A-E988-4F05-8CF9-2F9E1F6730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210324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ADE340-21DA-43F2-8B1C-68880EBB336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553E3-6B21-4A3A-9769-72B1DFE938B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5170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68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2" y="1600200"/>
            <a:ext cx="4032250" cy="4513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23139D-F1DF-48E4-8A53-862D634BB5A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A39AC-A1C9-4527-B041-6FEAD0C30CF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05957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03CB23-1C56-4CEE-828F-459B0A262D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7341B-BB68-423B-9643-61C955EA596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96814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3D7A7D9-D3CE-40E5-B21A-B23AB82B616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078F2-3E9B-4565-9A60-824B7B45A03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958783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4E72079-FF2D-4017-AE3D-52265AE1A1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7D4F-3174-47E7-9B14-ADF9E72D3D3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470945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02768D-CBC6-491B-A8EB-3DBC7CCBB10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C5914-2E85-4E2B-83BC-D05080DF9E6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78801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8DB1C19-B960-450F-BE87-79B45F6C922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2D588-D15D-4E03-8630-1ED5032EA6D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818559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21DF42-9231-45C2-BBF2-2325C0FAF51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4834B-7546-4EFA-B779-F416C22C7A1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32452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7" y="128592"/>
            <a:ext cx="2054225" cy="5984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28592"/>
            <a:ext cx="6010275" cy="5984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D28D3E-50C2-470D-BF8D-28EACC8C42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29709-79E2-485D-8578-DACAB800294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5215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8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8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1143001" y="173423"/>
            <a:ext cx="2770790" cy="14031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59095" y="128588"/>
            <a:ext cx="5513421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600206"/>
            <a:ext cx="8215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57202" y="6356350"/>
            <a:ext cx="21240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124200" y="6308731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3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542912" algn="l"/>
                <a:tab pos="1085823" algn="l"/>
              </a:tabLst>
              <a:defRPr sz="9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5AAE13B-7A5C-4D48-8851-8CF8E65CD2F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04" y="257811"/>
            <a:ext cx="1653486" cy="12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2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0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557199" indent="-214308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2pPr>
      <a:lvl3pPr marL="857228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3pPr>
      <a:lvl4pPr marL="1200120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4pPr>
      <a:lvl5pPr marL="1543012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5pPr>
      <a:lvl6pPr marL="1885903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6pPr>
      <a:lvl7pPr marL="2228795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7pPr>
      <a:lvl8pPr marL="2571686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8pPr>
      <a:lvl9pPr marL="2914577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9pPr>
    </p:titleStyle>
    <p:bodyStyle>
      <a:lvl1pPr marL="257168" indent="-257168" algn="l" defTabSz="342892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199" indent="-214308" algn="l" defTabSz="342892" rtl="0" eaLnBrk="1" fontAlgn="base" hangingPunct="1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6" algn="l" defTabSz="342892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42" y="68269"/>
            <a:ext cx="5797769" cy="11299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3608" y="1674819"/>
            <a:ext cx="8215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57202" y="6356350"/>
            <a:ext cx="21240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124200" y="6308731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3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542912" algn="l"/>
                <a:tab pos="1085823" algn="l"/>
              </a:tabLst>
              <a:defRPr sz="9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88E4634-6513-4BCE-9206-276ACBF9BE5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6553201" y="197072"/>
            <a:ext cx="2365194" cy="14031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22" y="187331"/>
            <a:ext cx="1653486" cy="126205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-11825" y="1261244"/>
            <a:ext cx="5988480" cy="11548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964831" y="712051"/>
            <a:ext cx="0" cy="533428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964833" y="712051"/>
            <a:ext cx="502973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23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kern="1200">
          <a:solidFill>
            <a:srgbClr val="0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557199" indent="-214308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2pPr>
      <a:lvl3pPr marL="857228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3pPr>
      <a:lvl4pPr marL="1200120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4pPr>
      <a:lvl5pPr marL="1543012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5pPr>
      <a:lvl6pPr marL="1885903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6pPr>
      <a:lvl7pPr marL="2228795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7pPr>
      <a:lvl8pPr marL="2571686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8pPr>
      <a:lvl9pPr marL="2914577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9pPr>
    </p:titleStyle>
    <p:bodyStyle>
      <a:lvl1pPr marL="257168" indent="-257168" algn="l" defTabSz="342892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199" indent="-214308" algn="l" defTabSz="342892" rtl="0" eaLnBrk="1" fontAlgn="base" hangingPunct="1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6" algn="l" defTabSz="342892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128588"/>
            <a:ext cx="82153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600206"/>
            <a:ext cx="8215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57202" y="6356350"/>
            <a:ext cx="21240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24200" y="6308731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3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542912" algn="l"/>
                <a:tab pos="1085823" algn="l"/>
              </a:tabLst>
              <a:defRPr sz="9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3F73876-3203-4CAA-A985-3FF98C71B6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5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000000"/>
          </a:solidFill>
          <a:latin typeface="+mj-lt"/>
          <a:ea typeface="+mj-ea"/>
          <a:cs typeface="+mj-cs"/>
        </a:defRPr>
      </a:lvl1pPr>
      <a:lvl2pPr marL="557199" indent="-214308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2pPr>
      <a:lvl3pPr marL="857228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3pPr>
      <a:lvl4pPr marL="1200120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4pPr>
      <a:lvl5pPr marL="1543012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5pPr>
      <a:lvl6pPr marL="1885903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6pPr>
      <a:lvl7pPr marL="2228795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7pPr>
      <a:lvl8pPr marL="2571686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8pPr>
      <a:lvl9pPr marL="2914577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9pPr>
    </p:titleStyle>
    <p:bodyStyle>
      <a:lvl1pPr marL="257168" indent="-257168" algn="l" defTabSz="342892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557199" indent="-214308" algn="l" defTabSz="342892" rtl="0" eaLnBrk="1" fontAlgn="base" hangingPunct="1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+mn-lt"/>
          <a:ea typeface="+mn-ea"/>
          <a:cs typeface="+mn-cs"/>
        </a:defRPr>
      </a:lvl2pPr>
      <a:lvl3pPr marL="857228" indent="-171446" algn="l" defTabSz="342892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200120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1543012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128588"/>
            <a:ext cx="82153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600206"/>
            <a:ext cx="8215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7202" y="6356350"/>
            <a:ext cx="21240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124200" y="6308731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3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542912" algn="l"/>
                <a:tab pos="1085823" algn="l"/>
              </a:tabLst>
              <a:defRPr sz="9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B81B2A7-59DB-47F5-AE3D-E1433467AA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9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000000"/>
          </a:solidFill>
          <a:latin typeface="+mj-lt"/>
          <a:ea typeface="+mj-ea"/>
          <a:cs typeface="+mj-cs"/>
        </a:defRPr>
      </a:lvl1pPr>
      <a:lvl2pPr marL="557199" indent="-214308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2pPr>
      <a:lvl3pPr marL="857228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3pPr>
      <a:lvl4pPr marL="1200120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4pPr>
      <a:lvl5pPr marL="1543012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5pPr>
      <a:lvl6pPr marL="1885903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6pPr>
      <a:lvl7pPr marL="2228795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7pPr>
      <a:lvl8pPr marL="2571686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8pPr>
      <a:lvl9pPr marL="2914577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9pPr>
    </p:titleStyle>
    <p:bodyStyle>
      <a:lvl1pPr marL="257168" indent="-257168" algn="l" defTabSz="342892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557199" indent="-214308" algn="l" defTabSz="342892" rtl="0" eaLnBrk="1" fontAlgn="base" hangingPunct="1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+mn-lt"/>
          <a:ea typeface="+mn-ea"/>
          <a:cs typeface="+mn-cs"/>
        </a:defRPr>
      </a:lvl2pPr>
      <a:lvl3pPr marL="857228" indent="-171446" algn="l" defTabSz="342892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200120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1543012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128588"/>
            <a:ext cx="82153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600206"/>
            <a:ext cx="8215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57202" y="6356350"/>
            <a:ext cx="21240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124200" y="6308731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3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542912" algn="l"/>
                <a:tab pos="1085823" algn="l"/>
              </a:tabLst>
              <a:defRPr sz="9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F5D7338-87E1-49C9-BD23-5D9941571F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7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000000"/>
          </a:solidFill>
          <a:latin typeface="+mj-lt"/>
          <a:ea typeface="+mj-ea"/>
          <a:cs typeface="+mj-cs"/>
        </a:defRPr>
      </a:lvl1pPr>
      <a:lvl2pPr marL="557199" indent="-214308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2pPr>
      <a:lvl3pPr marL="857228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3pPr>
      <a:lvl4pPr marL="1200120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4pPr>
      <a:lvl5pPr marL="1543012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5pPr>
      <a:lvl6pPr marL="1885903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6pPr>
      <a:lvl7pPr marL="2228795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7pPr>
      <a:lvl8pPr marL="2571686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8pPr>
      <a:lvl9pPr marL="2914577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9pPr>
    </p:titleStyle>
    <p:bodyStyle>
      <a:lvl1pPr marL="257168" indent="-257168" algn="l" defTabSz="342892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557199" indent="-214308" algn="l" defTabSz="342892" rtl="0" eaLnBrk="1" fontAlgn="base" hangingPunct="1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+mn-lt"/>
          <a:ea typeface="+mn-ea"/>
          <a:cs typeface="+mn-cs"/>
        </a:defRPr>
      </a:lvl2pPr>
      <a:lvl3pPr marL="857228" indent="-171446" algn="l" defTabSz="342892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200120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1543012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128588"/>
            <a:ext cx="82153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600206"/>
            <a:ext cx="8215313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7202" y="6356350"/>
            <a:ext cx="21240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24200" y="6308731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3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542912" algn="l"/>
                <a:tab pos="1085823" algn="l"/>
              </a:tabLst>
              <a:defRPr sz="9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1CA6621-E14A-4515-B274-3D966CDDB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9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 kern="1200">
          <a:solidFill>
            <a:srgbClr val="000000"/>
          </a:solidFill>
          <a:latin typeface="+mj-lt"/>
          <a:ea typeface="+mj-ea"/>
          <a:cs typeface="+mj-cs"/>
        </a:defRPr>
      </a:lvl1pPr>
      <a:lvl2pPr marL="557199" indent="-214308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2pPr>
      <a:lvl3pPr marL="857228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3pPr>
      <a:lvl4pPr marL="1200120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4pPr>
      <a:lvl5pPr marL="1543012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5pPr>
      <a:lvl6pPr marL="1885903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6pPr>
      <a:lvl7pPr marL="2228795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7pPr>
      <a:lvl8pPr marL="2571686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8pPr>
      <a:lvl9pPr marL="2914577" indent="-171446" algn="ctr" defTabSz="34289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300">
          <a:solidFill>
            <a:srgbClr val="000000"/>
          </a:solidFill>
          <a:latin typeface="Calibri" panose="020F0502020204030204" pitchFamily="34" charset="0"/>
          <a:ea typeface="DejaVu Sans" charset="0"/>
          <a:cs typeface="DejaVu Sans" charset="0"/>
        </a:defRPr>
      </a:lvl9pPr>
    </p:titleStyle>
    <p:bodyStyle>
      <a:lvl1pPr marL="257168" indent="-257168" algn="l" defTabSz="342892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557199" indent="-214308" algn="l" defTabSz="342892" rtl="0" eaLnBrk="1" fontAlgn="base" hangingPunct="1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+mn-lt"/>
          <a:ea typeface="+mn-ea"/>
          <a:cs typeface="+mn-cs"/>
        </a:defRPr>
      </a:lvl2pPr>
      <a:lvl3pPr marL="857228" indent="-171446" algn="l" defTabSz="342892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200120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1543012" indent="-171446" algn="l" defTabSz="342892" rtl="0" eaLnBrk="1" fontAlgn="base" hangingPunct="1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000000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CB78FAD4-40B0-4B7F-BE58-2F9ACBDA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7F08E059-0AE0-4CF8-AFDD-FB0B4CFD79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69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5A19B10D-87D3-4075-B3C3-DE772EEAB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7173" name="Text Box 4">
            <a:extLst>
              <a:ext uri="{FF2B5EF4-FFF2-40B4-BE49-F238E27FC236}">
                <a16:creationId xmlns:a16="http://schemas.microsoft.com/office/drawing/2014/main" id="{EAA69D2C-757D-490A-B76A-D048FD061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356350"/>
            <a:ext cx="21240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174" name="Text Box 5">
            <a:extLst>
              <a:ext uri="{FF2B5EF4-FFF2-40B4-BE49-F238E27FC236}">
                <a16:creationId xmlns:a16="http://schemas.microsoft.com/office/drawing/2014/main" id="{D16CB5A8-B5AD-4EE1-87C2-C69BEEBD3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08725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9C863D20-2CAF-4E2D-A975-17E93B2507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0900" cy="35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882" algn="l"/>
                <a:tab pos="1447764" algn="l"/>
              </a:tabLst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31B73D-4EF3-4263-B6EE-9B5D75B403B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8120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5pPr>
      <a:lvl6pPr marL="2514537" indent="-228594" algn="ctr" defTabSz="45718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6pPr>
      <a:lvl7pPr marL="2971726" indent="-228594" algn="ctr" defTabSz="45718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7pPr>
      <a:lvl8pPr marL="3428914" indent="-228594" algn="ctr" defTabSz="45718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8pPr>
      <a:lvl9pPr marL="3886103" indent="-228594" algn="ctr" defTabSz="457189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DejaVu Sans" charset="0"/>
          <a:cs typeface="DejaVu Sans" charset="0"/>
        </a:defRPr>
      </a:lvl9pPr>
    </p:titleStyle>
    <p:bodyStyle>
      <a:lvl1pPr marL="341313" indent="-341313" algn="l" defTabSz="45561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537" indent="-228594" algn="l" defTabSz="457189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726" indent="-228594" algn="l" defTabSz="457189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914" indent="-228594" algn="l" defTabSz="457189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103" indent="-228594" algn="l" defTabSz="457189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tm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Trình</a:t>
            </a:r>
            <a:r>
              <a:rPr lang="en-US" dirty="0"/>
              <a:t> </a:t>
            </a:r>
            <a:r>
              <a:rPr lang="en-US" dirty="0" err="1"/>
              <a:t>bày</a:t>
            </a:r>
            <a:r>
              <a:rPr lang="en-US" dirty="0"/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9588" y="380325"/>
            <a:ext cx="5816209" cy="222016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HƯỚNG DẪN SỬ DỤNG</a:t>
            </a:r>
            <a:b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PHẦN MỀM QUẢN LÝ VĂN BẢN VÀ ĐIỀU HÀNH</a:t>
            </a:r>
            <a:b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DÀNH CHO </a:t>
            </a:r>
            <a:r>
              <a:rPr lang="en-US" sz="32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CHUYÊN VIÊN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5AAE13B-7A5C-4D48-8851-8CF8E65CD2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4343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Tx/>
            </a:pP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07942" y="2917745"/>
          <a:ext cx="8911861" cy="3281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87363" y="1384300"/>
            <a:ext cx="8428037" cy="494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FF0000"/>
                </a:solidFill>
              </a:rPr>
              <a:t>Liệu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quyết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trên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4138613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00113" y="2636838"/>
            <a:ext cx="31670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Trân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trọng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giới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thiệu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phần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mềm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quản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văn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bản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và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hành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Flowchart: Connector 12"/>
          <p:cNvSpPr/>
          <p:nvPr/>
        </p:nvSpPr>
        <p:spPr bwMode="auto">
          <a:xfrm>
            <a:off x="6065949" y="3858419"/>
            <a:ext cx="1103391" cy="1035553"/>
          </a:xfrm>
          <a:prstGeom prst="flowChartConnector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n-US" sz="1500" b="1" i="0" u="none" strike="noStrike" normalizeH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QLVB&amp;ĐH</a:t>
            </a:r>
            <a:endParaRPr kumimoji="0" lang="en-US" sz="1500" b="1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6143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41669" y="41275"/>
            <a:ext cx="5718219" cy="116205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Phần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mềm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giúp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Viên</a:t>
            </a:r>
            <a:endParaRPr lang="en-US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228600" y="6172200"/>
            <a:ext cx="845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/>
            <a:r>
              <a:rPr lang="en-US" i="1" dirty="0" err="1">
                <a:solidFill>
                  <a:srgbClr val="0000FF"/>
                </a:solidFill>
              </a:rPr>
              <a:t>Trước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khi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sử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dụng</a:t>
            </a:r>
            <a:r>
              <a:rPr lang="en-US" i="1" dirty="0">
                <a:solidFill>
                  <a:srgbClr val="0000FF"/>
                </a:solidFill>
              </a:rPr>
              <a:t> QLVB&amp;ĐH, </a:t>
            </a:r>
            <a:r>
              <a:rPr lang="en-US" i="1" dirty="0" err="1">
                <a:solidFill>
                  <a:srgbClr val="0000FF"/>
                </a:solidFill>
              </a:rPr>
              <a:t>công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văn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giấy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tờ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hằng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ngày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của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chuyên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viên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365250"/>
            <a:ext cx="8277225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12AA8B-0BC2-4E0D-B566-B289832AFE5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4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228600" y="41275"/>
            <a:ext cx="5631287" cy="116205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Phần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mềm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giúp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Viên</a:t>
            </a:r>
            <a:endParaRPr lang="en-US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228600" y="6172200"/>
            <a:ext cx="8458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/>
            <a:r>
              <a:rPr lang="en-US" i="1" dirty="0" err="1">
                <a:solidFill>
                  <a:srgbClr val="0000FF"/>
                </a:solidFill>
              </a:rPr>
              <a:t>Sau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khi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sử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dụng</a:t>
            </a:r>
            <a:r>
              <a:rPr lang="en-US" i="1" dirty="0">
                <a:solidFill>
                  <a:srgbClr val="0000FF"/>
                </a:solidFill>
              </a:rPr>
              <a:t> QLVB&amp;ĐH, </a:t>
            </a:r>
            <a:r>
              <a:rPr lang="en-US" i="1" dirty="0" err="1">
                <a:solidFill>
                  <a:srgbClr val="0000FF"/>
                </a:solidFill>
              </a:rPr>
              <a:t>công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văn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giấy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tờ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giảm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đi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nhiều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484313"/>
            <a:ext cx="686752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12AA8B-0BC2-4E0D-B566-B289832AFE5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16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167425" y="41275"/>
            <a:ext cx="5628538" cy="116205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Phần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mềm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giúp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Chuyên</a:t>
            </a:r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Viên</a:t>
            </a:r>
            <a:endParaRPr lang="en-US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97210" y="1408112"/>
            <a:ext cx="8428037" cy="494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just" eaLnBrk="1" hangingPunct="1">
              <a:buClrTx/>
              <a:buFontTx/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vi-VN" sz="2400" b="1" dirty="0">
                <a:solidFill>
                  <a:srgbClr val="000000"/>
                </a:solidFill>
              </a:rPr>
              <a:t>Giúp chuyên viên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khi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vi-VN" sz="2400" b="1" dirty="0">
                <a:solidFill>
                  <a:srgbClr val="000000"/>
                </a:solidFill>
              </a:rPr>
              <a:t>tác nghiệp trên các loại hồ sơ</a:t>
            </a:r>
            <a:r>
              <a:rPr lang="en-US" sz="2400" b="1" dirty="0">
                <a:solidFill>
                  <a:srgbClr val="000000"/>
                </a:solidFill>
              </a:rPr>
              <a:t>:</a:t>
            </a:r>
          </a:p>
          <a:p>
            <a:pPr algn="just" eaLnBrk="1" hangingPunct="1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1.G</a:t>
            </a:r>
            <a:r>
              <a:rPr lang="vi-VN" sz="2800" dirty="0">
                <a:solidFill>
                  <a:srgbClr val="000000"/>
                </a:solidFill>
              </a:rPr>
              <a:t>iảm bớt khối lượng công việc thủ công</a:t>
            </a:r>
            <a:endParaRPr lang="en-US" sz="28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 2.Q</a:t>
            </a:r>
            <a:r>
              <a:rPr lang="vi-VN" sz="2800" dirty="0">
                <a:solidFill>
                  <a:srgbClr val="000000"/>
                </a:solidFill>
              </a:rPr>
              <a:t>uản lý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hồ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sơ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văn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tốt hơn</a:t>
            </a:r>
            <a:endParaRPr lang="en-US" sz="28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 3.Tổ </a:t>
            </a:r>
            <a:r>
              <a:rPr lang="en-US" sz="2800" dirty="0" err="1">
                <a:solidFill>
                  <a:srgbClr val="000000"/>
                </a:solidFill>
              </a:rPr>
              <a:t>chức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lưu trữ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tìm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kiếm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nhanh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hơn</a:t>
            </a:r>
            <a:endParaRPr lang="vi-VN" sz="28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512AA8B-0BC2-4E0D-B566-B289832AFE5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86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ĐĂNG NHẬP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608" y="1761565"/>
            <a:ext cx="8215313" cy="4424929"/>
          </a:xfrm>
        </p:spPr>
        <p:txBody>
          <a:bodyPr/>
          <a:lstStyle/>
          <a:p>
            <a:pPr marL="0" indent="0" algn="just"/>
            <a:r>
              <a:rPr lang="en-US"/>
              <a:t>Để đăng nhập vào Phần mềm cần:</a:t>
            </a:r>
          </a:p>
          <a:p>
            <a:pPr marL="857250" lvl="1" indent="-457200" algn="just">
              <a:buFont typeface="Courier New" panose="02070309020205020404" pitchFamily="49" charset="0"/>
              <a:buChar char="o"/>
            </a:pPr>
            <a:r>
              <a:rPr lang="en-US" sz="2400"/>
              <a:t>Thiết bị </a:t>
            </a:r>
          </a:p>
          <a:p>
            <a:pPr marL="857250" lvl="1" indent="-457200" algn="just">
              <a:buFont typeface="Courier New" panose="02070309020205020404" pitchFamily="49" charset="0"/>
              <a:buChar char="o"/>
            </a:pPr>
            <a:r>
              <a:rPr lang="en-US" sz="2400"/>
              <a:t>Trình duyệt và internet</a:t>
            </a:r>
          </a:p>
          <a:p>
            <a:pPr marL="857250" lvl="1" indent="-457200" algn="just">
              <a:buFont typeface="Courier New" panose="02070309020205020404" pitchFamily="49" charset="0"/>
              <a:buChar char="o"/>
            </a:pPr>
            <a:r>
              <a:rPr lang="en-US" sz="2400"/>
              <a:t>Đường dẫn vào phần mềm</a:t>
            </a:r>
          </a:p>
          <a:p>
            <a:pPr marL="857250" lvl="1" indent="-457200" algn="just">
              <a:buFont typeface="Courier New" panose="02070309020205020404" pitchFamily="49" charset="0"/>
              <a:buChar char="o"/>
            </a:pPr>
            <a:r>
              <a:rPr lang="en-US" sz="2400"/>
              <a:t>Tài khoản và mật khẩu 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02088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2.1 THIẾT BỊ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55" y="1849632"/>
            <a:ext cx="8215313" cy="2762710"/>
          </a:xfrm>
        </p:spPr>
        <p:txBody>
          <a:bodyPr/>
          <a:lstStyle/>
          <a:p>
            <a:pPr marL="0" indent="12700"/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QLVB&amp;ĐH </a:t>
            </a:r>
            <a:r>
              <a:rPr lang="vi-VN" dirty="0"/>
              <a:t>hoạt động được trên nhiều loại thiết bị khác nhau:</a:t>
            </a:r>
            <a:endParaRPr lang="en-US" dirty="0"/>
          </a:p>
          <a:p>
            <a:pPr marL="857250" lvl="1" indent="-457200">
              <a:buFont typeface="Courier New" panose="02070309020205020404" pitchFamily="49" charset="0"/>
              <a:buChar char="o"/>
            </a:pP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bàn</a:t>
            </a:r>
            <a:endParaRPr lang="en-US" sz="2400" dirty="0"/>
          </a:p>
          <a:p>
            <a:pPr marL="85725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Laptop</a:t>
            </a:r>
          </a:p>
          <a:p>
            <a:pPr marL="857250" lvl="1" indent="-457200">
              <a:buFont typeface="Courier New" panose="02070309020205020404" pitchFamily="49" charset="0"/>
              <a:buChar char="o"/>
            </a:pP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  <a:p>
            <a:pPr marL="857250" lvl="1" indent="-457200">
              <a:buFont typeface="Courier New" panose="02070309020205020404" pitchFamily="49" charset="0"/>
              <a:buChar char="o"/>
            </a:pPr>
            <a:r>
              <a:rPr lang="en-US" sz="2400" dirty="0" err="1"/>
              <a:t>Điện</a:t>
            </a:r>
            <a:r>
              <a:rPr lang="en-US" sz="2400" dirty="0"/>
              <a:t> </a:t>
            </a:r>
            <a:r>
              <a:rPr lang="en-US" sz="2400" dirty="0" err="1"/>
              <a:t>thoại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minh</a:t>
            </a:r>
          </a:p>
          <a:p>
            <a:endParaRPr lang="en-US" dirty="0"/>
          </a:p>
        </p:txBody>
      </p:sp>
      <p:pic>
        <p:nvPicPr>
          <p:cNvPr id="4" name="Picture 3" descr="C:\Users\Administrator\Downloads\cloud-computing-security-with-ssl-encryption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899" y="2448655"/>
            <a:ext cx="4202068" cy="37205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7177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 TRÌNH DUYỆT WEB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82" y="1634479"/>
            <a:ext cx="8215313" cy="907016"/>
          </a:xfrm>
        </p:spPr>
        <p:txBody>
          <a:bodyPr/>
          <a:lstStyle/>
          <a:p>
            <a:pPr marL="0" indent="20638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mềm</a:t>
            </a:r>
            <a:r>
              <a:rPr lang="en-US" dirty="0"/>
              <a:t> QLVB&amp;ĐH </a:t>
            </a:r>
            <a:r>
              <a:rPr lang="vi-VN" dirty="0"/>
              <a:t>hoạt động được trên hầu hết các trình duyệt web phổ biến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28544938"/>
              </p:ext>
            </p:extLst>
          </p:nvPr>
        </p:nvGraphicFramePr>
        <p:xfrm>
          <a:off x="874757" y="2541494"/>
          <a:ext cx="6991772" cy="3814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7959144" y="6356350"/>
            <a:ext cx="412124" cy="350838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31854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31" y="68269"/>
            <a:ext cx="5769736" cy="1129915"/>
          </a:xfrm>
        </p:spPr>
        <p:txBody>
          <a:bodyPr/>
          <a:lstStyle/>
          <a:p>
            <a:r>
              <a:rPr lang="en-US"/>
              <a:t>2.3 ĐĂNG NHẬP VÀO CHƯƠNG TRÌNH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Mở</a:t>
            </a:r>
            <a:r>
              <a:rPr lang="en-US" dirty="0"/>
              <a:t> </a:t>
            </a:r>
            <a:r>
              <a:rPr lang="vi-VN" dirty="0"/>
              <a:t>trình duyệt web lên và đánh địa chỉ của phần mềm vào.</a:t>
            </a:r>
            <a:endParaRPr lang="en-US" dirty="0"/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en-US" dirty="0"/>
          </a:p>
          <a:p>
            <a:pPr marL="0" lvl="0" indent="20638">
              <a:lnSpc>
                <a:spcPct val="120000"/>
              </a:lnSpc>
              <a:spcAft>
                <a:spcPts val="600"/>
              </a:spcAft>
            </a:pPr>
            <a:endParaRPr lang="en-US" dirty="0"/>
          </a:p>
          <a:p>
            <a:pPr marL="0" lvl="0" indent="20638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enter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mềm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29" y="2451806"/>
            <a:ext cx="6245393" cy="574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609" y="2525213"/>
            <a:ext cx="3457575" cy="42862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9124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 ĐĂNG NHẬP VÀO CHƯƠNG TRÌNH</a:t>
            </a:r>
          </a:p>
        </p:txBody>
      </p:sp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571" y="1741019"/>
            <a:ext cx="8231945" cy="444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3127321"/>
            <a:ext cx="423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b="1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khoản</a:t>
            </a:r>
            <a:r>
              <a:rPr lang="en-US" b="1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khoản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3924886" y="4582323"/>
            <a:ext cx="1142414" cy="72336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992483" y="3670156"/>
            <a:ext cx="423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Mật</a:t>
            </a:r>
            <a:r>
              <a:rPr lang="en-US" b="1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khẩu</a:t>
            </a:r>
            <a:r>
              <a:rPr lang="en-US" b="1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mật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khẩu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i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khoản</a:t>
            </a:r>
            <a:endParaRPr lang="en-US" i="1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67300" y="4797852"/>
            <a:ext cx="3610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000" i="1" dirty="0" err="1">
                <a:ea typeface="Calibri" panose="020F0502020204030204" pitchFamily="34" charset="0"/>
              </a:rPr>
              <a:t>S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au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khi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nhập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tên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và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mật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khẩu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thì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bạn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bấm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nút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Đăng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nhập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để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vào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hệ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thống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 bwMode="auto">
          <a:xfrm>
            <a:off x="7830355" y="5934945"/>
            <a:ext cx="412124" cy="350838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2439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GIAO DIỆN PHẦN MỀM QLVB&amp;ĐH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4" y="1874002"/>
            <a:ext cx="8821328" cy="48331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8938" y="4469666"/>
            <a:ext cx="11622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96527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32" y="68269"/>
            <a:ext cx="5802680" cy="1129915"/>
          </a:xfrm>
        </p:spPr>
        <p:txBody>
          <a:bodyPr/>
          <a:lstStyle/>
          <a:p>
            <a:r>
              <a:rPr lang="en-US" dirty="0"/>
              <a:t>NỘI DUNG CHÍNH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82" y="1540348"/>
            <a:ext cx="8743312" cy="481600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PHẦN I. GIỚI THIỆU CHUNG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/>
              <a:t>GIỚI THIỆU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/>
              <a:t>ĐĂNG NHẬP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/>
              <a:t>GIAO DIỆN 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/>
              <a:t>TRANG CHỦ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endParaRPr lang="en-US" sz="2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10899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GIAO DIỆN PHẦN MỀM QLVB&amp;ĐH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" y="1730114"/>
            <a:ext cx="9008443" cy="46262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484850" y="1786386"/>
            <a:ext cx="7659149" cy="4515941"/>
          </a:xfrm>
          <a:prstGeom prst="rect">
            <a:avLst/>
          </a:prstGeom>
          <a:solidFill>
            <a:schemeClr val="bg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414510" y="3066759"/>
            <a:ext cx="1672731" cy="801856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C09F646-148E-44CF-829C-D27CA3BCA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019" y="2074329"/>
            <a:ext cx="2500194" cy="39378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57644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GIAO DIỆN PHẦN MỀM QLVB&amp;ĐH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" y="1508080"/>
            <a:ext cx="8960874" cy="485241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654275-A56D-4769-9358-5AA715273744}"/>
              </a:ext>
            </a:extLst>
          </p:cNvPr>
          <p:cNvCxnSpPr/>
          <p:nvPr/>
        </p:nvCxnSpPr>
        <p:spPr bwMode="auto">
          <a:xfrm flipH="1">
            <a:off x="5905712" y="2494156"/>
            <a:ext cx="1977867" cy="934844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520499-D4DC-4DDE-B30A-8E7384E36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002" y="2116622"/>
            <a:ext cx="2750709" cy="3848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335628" y="4040662"/>
            <a:ext cx="2421228" cy="518459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7883579" y="6387190"/>
            <a:ext cx="412124" cy="350838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26449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61" y="1608920"/>
            <a:ext cx="8474300" cy="45343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6221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59" y="2468376"/>
            <a:ext cx="6313961" cy="1433512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PHẦN II. NGHIỆP VỤ THƯỜNG DÙNG CỦA CHUYÊN VIÊN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438A9B5-DABB-48DC-BDCE-FFBF1B97363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98221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NGHIỆP VỤ THƯỜNG DÙNG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476581"/>
            <a:ext cx="8215313" cy="2293153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1800"/>
              </a:spcBef>
            </a:pPr>
            <a:r>
              <a:rPr lang="en-US" sz="4000" b="1" dirty="0" err="1">
                <a:solidFill>
                  <a:srgbClr val="0070C0"/>
                </a:solidFill>
              </a:rPr>
              <a:t>Chuyên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viên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nhận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và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xử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lý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đến</a:t>
            </a:r>
            <a:r>
              <a:rPr lang="en-US" sz="40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7920508" y="5887623"/>
            <a:ext cx="412124" cy="350838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93035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9494"/>
            <a:ext cx="9144000" cy="4230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10" y="55957"/>
            <a:ext cx="5797769" cy="1129915"/>
          </a:xfrm>
        </p:spPr>
        <p:txBody>
          <a:bodyPr/>
          <a:lstStyle/>
          <a:p>
            <a:r>
              <a:rPr lang="en-US" dirty="0"/>
              <a:t>NGHIỆP VỤ THƯỜNG DÙNG CỦA CHUYÊN VIÊN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107941" y="3079582"/>
            <a:ext cx="1327453" cy="248408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1043" y="3079582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Content Placeholder 7"/>
          <p:cNvSpPr txBox="1">
            <a:spLocks/>
          </p:cNvSpPr>
          <p:nvPr/>
        </p:nvSpPr>
        <p:spPr bwMode="auto">
          <a:xfrm>
            <a:off x="394677" y="1470851"/>
            <a:ext cx="8215313" cy="79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57168" indent="-257168" algn="l" defTabSz="342892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199" indent="-214308" algn="l" defTabSz="342892" rtl="0" eaLnBrk="1" fontAlgn="base" hangingPunct="1"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342892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342892" rtl="0" eaLnBrk="1" fontAlgn="base" hangingPunct="1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342892" rtl="0" eaLnBrk="1" fontAlgn="base" hangingPunct="1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1800"/>
              </a:spcBef>
            </a:pPr>
            <a:r>
              <a:rPr lang="en-US" sz="2000" b="1" dirty="0" err="1">
                <a:solidFill>
                  <a:srgbClr val="0070C0"/>
                </a:solidFill>
              </a:rPr>
              <a:t>Xử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lý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khi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nhận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đến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493632" y="3145769"/>
            <a:ext cx="2293364" cy="70161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5509628" y="2777703"/>
            <a:ext cx="1382877" cy="276908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786996" y="2518796"/>
            <a:ext cx="2053088" cy="25890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52272" y="2710250"/>
            <a:ext cx="15522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 </a:t>
            </a:r>
            <a:r>
              <a:rPr lang="en-US" sz="1200" dirty="0" err="1">
                <a:solidFill>
                  <a:srgbClr val="FF0000"/>
                </a:solidFill>
              </a:rPr>
              <a:t>Một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số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chức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năng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và</a:t>
            </a:r>
            <a:r>
              <a:rPr lang="en-US" sz="1200" dirty="0">
                <a:solidFill>
                  <a:srgbClr val="FF0000"/>
                </a:solidFill>
              </a:rPr>
              <a:t> Click </a:t>
            </a:r>
            <a:r>
              <a:rPr lang="en-US" sz="1200" dirty="0" err="1">
                <a:solidFill>
                  <a:srgbClr val="FF0000"/>
                </a:solidFill>
              </a:rPr>
              <a:t>chọn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tác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vụ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cần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thực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hiện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2062" y="3408629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840084" y="2541277"/>
            <a:ext cx="1612188" cy="38516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6892505" y="2929174"/>
            <a:ext cx="559767" cy="125664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13991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NGHIỆP VỤ THƯỜNG DÙNG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235690"/>
            <a:ext cx="8215313" cy="93810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70C0"/>
                </a:solidFill>
              </a:rPr>
              <a:t>Chuyên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viên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tạo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dự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thảo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đi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8087933" y="6005512"/>
            <a:ext cx="412124" cy="350838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83159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NGHIỆP VỤ THƯỜNG DÙNG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66385" y="1476421"/>
            <a:ext cx="8215313" cy="580979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Tạo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dực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endParaRPr lang="en-US" sz="2000" b="1" dirty="0">
              <a:solidFill>
                <a:srgbClr val="0070C0"/>
              </a:solidFill>
            </a:endParaRPr>
          </a:p>
          <a:p>
            <a:pPr marL="0" inden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6553203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buClrTx/>
              <a:buFontTx/>
              <a:buNone/>
              <a:tabLst>
                <a:tab pos="542912" algn="l"/>
                <a:tab pos="1085823" algn="l"/>
              </a:tabLst>
              <a:defRPr sz="9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17B095-53F6-4FC6-A0FB-7498F16556E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7832" y="206943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85" y="2450796"/>
            <a:ext cx="8106131" cy="39055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5699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23" y="2434349"/>
            <a:ext cx="6016130" cy="4367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8" y="83663"/>
            <a:ext cx="5797769" cy="1129915"/>
          </a:xfrm>
        </p:spPr>
        <p:txBody>
          <a:bodyPr/>
          <a:lstStyle/>
          <a:p>
            <a:r>
              <a:rPr lang="en-US" dirty="0"/>
              <a:t>NGHIỆP VỤ THƯỜNG DÙNG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66385" y="1476421"/>
            <a:ext cx="8215313" cy="580979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Chuyển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xử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lý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endParaRPr lang="en-US" sz="2000" b="1" dirty="0">
              <a:solidFill>
                <a:srgbClr val="0070C0"/>
              </a:solidFill>
            </a:endParaRPr>
          </a:p>
          <a:p>
            <a:pPr marL="0" indent="0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6553203" y="6356350"/>
            <a:ext cx="21193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buClrTx/>
              <a:buFontTx/>
              <a:buNone/>
              <a:tabLst>
                <a:tab pos="542912" algn="l"/>
                <a:tab pos="1085823" algn="l"/>
              </a:tabLst>
              <a:defRPr sz="9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17B095-53F6-4FC6-A0FB-7498F16556E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 bwMode="auto">
          <a:xfrm>
            <a:off x="2487147" y="3535315"/>
            <a:ext cx="2144674" cy="31883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0824" y="3990707"/>
            <a:ext cx="114614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1. </a:t>
            </a:r>
            <a:r>
              <a:rPr lang="en-US" sz="1200" dirty="0">
                <a:solidFill>
                  <a:srgbClr val="FF0000"/>
                </a:solidFill>
              </a:rPr>
              <a:t>Click </a:t>
            </a:r>
            <a:r>
              <a:rPr lang="en-US" sz="1200" dirty="0" err="1">
                <a:solidFill>
                  <a:srgbClr val="FF0000"/>
                </a:solidFill>
              </a:rPr>
              <a:t>vào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đây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832" y="206943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694238" y="3929694"/>
            <a:ext cx="416697" cy="14198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ounded Rectangle 12"/>
          <p:cNvSpPr/>
          <p:nvPr/>
        </p:nvSpPr>
        <p:spPr bwMode="auto">
          <a:xfrm>
            <a:off x="2487147" y="3915214"/>
            <a:ext cx="2144674" cy="31883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1374702" y="2422317"/>
            <a:ext cx="1942929" cy="38136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5583" y="2474667"/>
            <a:ext cx="26321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46" y="1778144"/>
            <a:ext cx="2673799" cy="20908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47" y="4589630"/>
            <a:ext cx="2671823" cy="218237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20" name="Straight Connector 19"/>
          <p:cNvCxnSpPr>
            <a:stCxn id="9" idx="3"/>
          </p:cNvCxnSpPr>
          <p:nvPr/>
        </p:nvCxnSpPr>
        <p:spPr bwMode="auto">
          <a:xfrm flipV="1">
            <a:off x="4631821" y="2960035"/>
            <a:ext cx="1485644" cy="73469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4468969" y="4234051"/>
            <a:ext cx="1748847" cy="1252349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44510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NGHIỆP VỤ THƯỜNG DÙNG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2903" y="3434730"/>
            <a:ext cx="8215313" cy="25400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70C0"/>
                </a:solidFill>
              </a:rPr>
              <a:t>Chuyên viên lập hồ sơ công việc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8146092" y="6005512"/>
            <a:ext cx="412124" cy="350838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834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NỘI DUNG CHÍNH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82" y="1540348"/>
            <a:ext cx="8743312" cy="481600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PHẦN II. NGHIỆP VỤ THƯỜNG DÙNG CỦA CHUYÊN VIÊN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 err="1"/>
              <a:t>Chuyên</a:t>
            </a:r>
            <a:r>
              <a:rPr lang="en-US" sz="2300" dirty="0"/>
              <a:t> </a:t>
            </a:r>
            <a:r>
              <a:rPr lang="en-US" sz="2300" dirty="0" err="1"/>
              <a:t>viên</a:t>
            </a:r>
            <a:r>
              <a:rPr lang="en-US" sz="2300" dirty="0"/>
              <a:t> </a:t>
            </a:r>
            <a:r>
              <a:rPr lang="en-US" sz="2300" dirty="0" err="1"/>
              <a:t>nhận</a:t>
            </a:r>
            <a:r>
              <a:rPr lang="en-US" sz="2300" dirty="0"/>
              <a:t>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xử</a:t>
            </a:r>
            <a:r>
              <a:rPr lang="en-US" sz="2300" dirty="0"/>
              <a:t> </a:t>
            </a:r>
            <a:r>
              <a:rPr lang="en-US" sz="2300" dirty="0" err="1"/>
              <a:t>lý</a:t>
            </a:r>
            <a:r>
              <a:rPr lang="en-US" sz="2300" dirty="0"/>
              <a:t> </a:t>
            </a:r>
            <a:r>
              <a:rPr lang="en-US" sz="2300" dirty="0" err="1"/>
              <a:t>văn</a:t>
            </a:r>
            <a:r>
              <a:rPr lang="en-US" sz="2300" dirty="0"/>
              <a:t> </a:t>
            </a:r>
            <a:r>
              <a:rPr lang="en-US" sz="2300" dirty="0" err="1"/>
              <a:t>bản</a:t>
            </a:r>
            <a:r>
              <a:rPr lang="en-US" sz="2300" dirty="0"/>
              <a:t> </a:t>
            </a:r>
            <a:r>
              <a:rPr lang="en-US" sz="2300" dirty="0" err="1"/>
              <a:t>đến</a:t>
            </a:r>
            <a:r>
              <a:rPr lang="en-US" sz="2300" dirty="0"/>
              <a:t>.</a:t>
            </a:r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 err="1"/>
              <a:t>Chuyên</a:t>
            </a:r>
            <a:r>
              <a:rPr lang="en-US" sz="2300" dirty="0"/>
              <a:t> </a:t>
            </a:r>
            <a:r>
              <a:rPr lang="en-US" sz="2300" dirty="0" err="1"/>
              <a:t>viên</a:t>
            </a:r>
            <a:r>
              <a:rPr lang="en-US" sz="2300" dirty="0"/>
              <a:t> </a:t>
            </a:r>
            <a:r>
              <a:rPr lang="en-US" sz="2300" dirty="0" err="1"/>
              <a:t>tạo</a:t>
            </a:r>
            <a:r>
              <a:rPr lang="en-US" sz="2300" dirty="0"/>
              <a:t> </a:t>
            </a:r>
            <a:r>
              <a:rPr lang="en-US" sz="2300" dirty="0" err="1"/>
              <a:t>dự</a:t>
            </a:r>
            <a:r>
              <a:rPr lang="en-US" sz="2300" dirty="0"/>
              <a:t> </a:t>
            </a:r>
            <a:r>
              <a:rPr lang="en-US" sz="2300" dirty="0" err="1"/>
              <a:t>thảo</a:t>
            </a:r>
            <a:r>
              <a:rPr lang="en-US" sz="2300" dirty="0"/>
              <a:t> </a:t>
            </a:r>
            <a:r>
              <a:rPr lang="en-US" sz="2300" dirty="0" err="1"/>
              <a:t>văn</a:t>
            </a:r>
            <a:r>
              <a:rPr lang="en-US" sz="2300" dirty="0"/>
              <a:t> </a:t>
            </a:r>
            <a:r>
              <a:rPr lang="en-US" sz="2300" dirty="0" err="1"/>
              <a:t>bản</a:t>
            </a:r>
            <a:r>
              <a:rPr lang="en-US" sz="2300" dirty="0"/>
              <a:t> </a:t>
            </a:r>
            <a:r>
              <a:rPr lang="en-US" sz="2300" dirty="0" err="1"/>
              <a:t>đi</a:t>
            </a:r>
            <a:endParaRPr lang="en-US" sz="230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vi-VN" sz="2300" dirty="0"/>
              <a:t>Chuyên viên lập hồ sơ công việc</a:t>
            </a:r>
            <a:endParaRPr lang="en-US" sz="230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 err="1"/>
              <a:t>Chuyên</a:t>
            </a:r>
            <a:r>
              <a:rPr lang="en-US" sz="2300" dirty="0"/>
              <a:t> </a:t>
            </a:r>
            <a:r>
              <a:rPr lang="en-US" sz="2300" dirty="0" err="1"/>
              <a:t>viên</a:t>
            </a:r>
            <a:r>
              <a:rPr lang="en-US" sz="2300" dirty="0"/>
              <a:t> </a:t>
            </a:r>
            <a:r>
              <a:rPr lang="en-US" sz="2300" dirty="0" err="1"/>
              <a:t>tạo</a:t>
            </a:r>
            <a:r>
              <a:rPr lang="en-US" sz="2300" dirty="0"/>
              <a:t>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gửi</a:t>
            </a:r>
            <a:r>
              <a:rPr lang="en-US" sz="2300" dirty="0"/>
              <a:t> </a:t>
            </a:r>
            <a:r>
              <a:rPr lang="en-US" sz="2300" dirty="0" err="1"/>
              <a:t>văn</a:t>
            </a:r>
            <a:r>
              <a:rPr lang="en-US" sz="2300" dirty="0"/>
              <a:t> </a:t>
            </a:r>
            <a:r>
              <a:rPr lang="en-US" sz="2300" dirty="0" err="1"/>
              <a:t>bản</a:t>
            </a:r>
            <a:r>
              <a:rPr lang="en-US" sz="2300" dirty="0"/>
              <a:t> </a:t>
            </a:r>
            <a:r>
              <a:rPr lang="en-US" sz="2300" dirty="0" err="1"/>
              <a:t>nội</a:t>
            </a:r>
            <a:r>
              <a:rPr lang="en-US" sz="2300" dirty="0"/>
              <a:t> </a:t>
            </a:r>
            <a:r>
              <a:rPr lang="en-US" sz="2300" dirty="0" err="1"/>
              <a:t>bộ</a:t>
            </a:r>
            <a:endParaRPr lang="en-US" sz="2300" dirty="0"/>
          </a:p>
          <a:p>
            <a:pPr marL="457200" indent="-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300" dirty="0" err="1"/>
              <a:t>Chuyên</a:t>
            </a:r>
            <a:r>
              <a:rPr lang="en-US" sz="2300" dirty="0"/>
              <a:t> </a:t>
            </a:r>
            <a:r>
              <a:rPr lang="en-US" sz="2300" dirty="0" err="1"/>
              <a:t>viên</a:t>
            </a:r>
            <a:r>
              <a:rPr lang="en-US" sz="2300" dirty="0"/>
              <a:t> </a:t>
            </a:r>
            <a:r>
              <a:rPr lang="en-US" sz="2300" dirty="0" err="1"/>
              <a:t>tìm</a:t>
            </a:r>
            <a:r>
              <a:rPr lang="en-US" sz="2300" dirty="0"/>
              <a:t> </a:t>
            </a:r>
            <a:r>
              <a:rPr lang="en-US" sz="2300" dirty="0" err="1"/>
              <a:t>kiếm</a:t>
            </a:r>
            <a:r>
              <a:rPr lang="en-US" sz="2300" dirty="0"/>
              <a:t>, </a:t>
            </a:r>
            <a:r>
              <a:rPr lang="en-US" sz="2300" dirty="0" err="1"/>
              <a:t>tra</a:t>
            </a:r>
            <a:r>
              <a:rPr lang="en-US" sz="2300" dirty="0"/>
              <a:t> </a:t>
            </a:r>
            <a:r>
              <a:rPr lang="en-US" sz="2300" dirty="0" err="1"/>
              <a:t>cứu</a:t>
            </a:r>
            <a:r>
              <a:rPr lang="en-US" sz="2300" dirty="0"/>
              <a:t> </a:t>
            </a:r>
            <a:r>
              <a:rPr lang="en-US" sz="2300" dirty="0" err="1"/>
              <a:t>văn</a:t>
            </a:r>
            <a:r>
              <a:rPr lang="en-US" sz="2300" dirty="0"/>
              <a:t> </a:t>
            </a:r>
            <a:r>
              <a:rPr lang="en-US" sz="2300" dirty="0" err="1"/>
              <a:t>bản</a:t>
            </a:r>
            <a:endParaRPr lang="en-US" sz="2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55048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NGHIỆP VỤ THƯỜNG DÙNG CỦA CHUYÊN VIÊN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idx="1"/>
          </p:nvPr>
        </p:nvSpPr>
        <p:spPr>
          <a:xfrm>
            <a:off x="457203" y="1477339"/>
            <a:ext cx="8215313" cy="880095"/>
          </a:xfrm>
        </p:spPr>
        <p:txBody>
          <a:bodyPr/>
          <a:lstStyle/>
          <a:p>
            <a:pPr marL="0" indent="0" algn="ctr">
              <a:lnSpc>
                <a:spcPts val="2200"/>
              </a:lnSpc>
              <a:spcBef>
                <a:spcPts val="300"/>
              </a:spcBef>
              <a:spcAft>
                <a:spcPts val="2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Chuyên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viên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tạo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hồ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sơ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công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việc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và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thực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hiện</a:t>
            </a:r>
            <a:r>
              <a:rPr lang="en-US" sz="2000" b="1" dirty="0">
                <a:solidFill>
                  <a:srgbClr val="0070C0"/>
                </a:solidFill>
              </a:rPr>
              <a:t> chia </a:t>
            </a:r>
            <a:r>
              <a:rPr lang="en-US" sz="2000" b="1" dirty="0" err="1">
                <a:solidFill>
                  <a:srgbClr val="0070C0"/>
                </a:solidFill>
              </a:rPr>
              <a:t>sẻ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đến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các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chuyên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khác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4" y="2166066"/>
            <a:ext cx="8313310" cy="42604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27486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NGHIỆP VỤ THƯỜNG DÙNG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342972"/>
            <a:ext cx="8215313" cy="204019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70C0"/>
                </a:solidFill>
              </a:rPr>
              <a:t>Chuyên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viên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tạo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và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gửi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nội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bộ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7907629" y="6005512"/>
            <a:ext cx="412124" cy="350838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18758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NGHIỆP VỤ THƯỜNG DÙNG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82274"/>
            <a:ext cx="8215313" cy="58044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Tạo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nội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bộ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107942" y="2005762"/>
            <a:ext cx="1076234" cy="371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57199" indent="-214308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2pPr>
            <a:lvl3pPr marL="857228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3pPr>
            <a:lvl4pPr marL="1200120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4pPr>
            <a:lvl5pPr marL="1543012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5pPr>
            <a:lvl6pPr marL="1885903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6pPr>
            <a:lvl7pPr marL="2228795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7pPr>
            <a:lvl8pPr marL="2571686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8pPr>
            <a:lvl9pPr marL="2914577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1800" dirty="0" err="1">
                <a:solidFill>
                  <a:srgbClr val="FF0000"/>
                </a:solidFill>
              </a:rPr>
              <a:t>Bước</a:t>
            </a:r>
            <a:r>
              <a:rPr lang="en-US" sz="1800" dirty="0">
                <a:solidFill>
                  <a:srgbClr val="FF0000"/>
                </a:solidFill>
              </a:rPr>
              <a:t> 1: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77" y="2377275"/>
            <a:ext cx="8327939" cy="40453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10159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NGHIỆP VỤ THƯỜNG DÙNG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82274"/>
            <a:ext cx="8215313" cy="58044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Chuyển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xử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lý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nội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bộ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107942" y="1970771"/>
            <a:ext cx="1076234" cy="371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57199" indent="-214308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2pPr>
            <a:lvl3pPr marL="857228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3pPr>
            <a:lvl4pPr marL="1200120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4pPr>
            <a:lvl5pPr marL="1543012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5pPr>
            <a:lvl6pPr marL="1885903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6pPr>
            <a:lvl7pPr marL="2228795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7pPr>
            <a:lvl8pPr marL="2571686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8pPr>
            <a:lvl9pPr marL="2914577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1800" dirty="0" err="1">
                <a:solidFill>
                  <a:srgbClr val="FF0000"/>
                </a:solidFill>
              </a:rPr>
              <a:t>Bước</a:t>
            </a:r>
            <a:r>
              <a:rPr lang="en-US" sz="1800" dirty="0">
                <a:solidFill>
                  <a:srgbClr val="FF0000"/>
                </a:solidFill>
              </a:rPr>
              <a:t> 2: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6" y="2342284"/>
            <a:ext cx="8351946" cy="40140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66117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NGHIỆP VỤ THƯỜNG DÙNG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342974"/>
            <a:ext cx="8215313" cy="2432183"/>
          </a:xfrm>
        </p:spPr>
        <p:txBody>
          <a:bodyPr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70C0"/>
                </a:solidFill>
              </a:rPr>
              <a:t>Chuyên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viên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tra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cứu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và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tìm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kiếm</a:t>
            </a:r>
            <a:r>
              <a:rPr lang="en-US" sz="4000" b="1" dirty="0">
                <a:solidFill>
                  <a:srgbClr val="0070C0"/>
                </a:solidFill>
              </a:rPr>
              <a:t> (</a:t>
            </a:r>
            <a:r>
              <a:rPr lang="en-US" sz="4000" b="1" dirty="0" err="1">
                <a:solidFill>
                  <a:srgbClr val="0070C0"/>
                </a:solidFill>
              </a:rPr>
              <a:t>vb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đến</a:t>
            </a:r>
            <a:r>
              <a:rPr lang="en-US" sz="4000" b="1" dirty="0">
                <a:solidFill>
                  <a:srgbClr val="0070C0"/>
                </a:solidFill>
              </a:rPr>
              <a:t>/ </a:t>
            </a:r>
            <a:r>
              <a:rPr lang="en-US" sz="4000" b="1" dirty="0" err="1">
                <a:solidFill>
                  <a:srgbClr val="0070C0"/>
                </a:solidFill>
              </a:rPr>
              <a:t>đi</a:t>
            </a:r>
            <a:r>
              <a:rPr lang="en-US" sz="40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3" y="2055352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 bwMode="auto">
          <a:xfrm>
            <a:off x="7997781" y="6004055"/>
            <a:ext cx="412124" cy="350838"/>
          </a:xfrm>
          <a:prstGeom prst="actionButtonForwardNex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30043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NGHIỆP VỤ THƯỜNG DÙNG CỦA CHUYÊN VIÊN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3" y="2055352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08" y="1844675"/>
            <a:ext cx="8418908" cy="45116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59253" y="1336844"/>
            <a:ext cx="26073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dirty="0" err="1">
                <a:solidFill>
                  <a:srgbClr val="0070C0"/>
                </a:solidFill>
              </a:rPr>
              <a:t>Tra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cứu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tìm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kiếm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văn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bản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95027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72" y="2494134"/>
            <a:ext cx="5718220" cy="1433512"/>
          </a:xfrm>
        </p:spPr>
        <p:txBody>
          <a:bodyPr/>
          <a:lstStyle/>
          <a:p>
            <a:r>
              <a:rPr lang="en-US" dirty="0"/>
              <a:t>PHẦN III. CÁC TÌNH HUỐNG THƯỜNG GẶP CỦA CHUYÊN VIÊN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438A9B5-DABB-48DC-BDCE-FFBF1B97363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16858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431458"/>
            <a:ext cx="8215313" cy="206969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70C0"/>
                </a:solidFill>
              </a:rPr>
              <a:t>Chuyên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viên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tạo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mới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và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trả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lời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đến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59089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79667"/>
            <a:ext cx="8215313" cy="698268"/>
          </a:xfrm>
        </p:spPr>
        <p:txBody>
          <a:bodyPr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Cách</a:t>
            </a:r>
            <a:r>
              <a:rPr lang="en-US" sz="2000" b="1" dirty="0">
                <a:solidFill>
                  <a:srgbClr val="0070C0"/>
                </a:solidFill>
              </a:rPr>
              <a:t> 1: </a:t>
            </a:r>
            <a:r>
              <a:rPr lang="en-US" sz="2000" b="1" dirty="0" err="1">
                <a:solidFill>
                  <a:srgbClr val="0070C0"/>
                </a:solidFill>
              </a:rPr>
              <a:t>Tạo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từ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đi</a:t>
            </a:r>
            <a:r>
              <a:rPr lang="en-US" sz="2000" b="1" dirty="0">
                <a:solidFill>
                  <a:srgbClr val="0070C0"/>
                </a:solidFill>
              </a:rPr>
              <a:t> (</a:t>
            </a:r>
            <a:r>
              <a:rPr lang="en-US" sz="2000" b="1" dirty="0" err="1">
                <a:solidFill>
                  <a:srgbClr val="0070C0"/>
                </a:solidFill>
              </a:rPr>
              <a:t>trả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lời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cho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đến</a:t>
            </a:r>
            <a:r>
              <a:rPr lang="en-US" sz="20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7832" y="206943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3" y="2438764"/>
            <a:ext cx="8567603" cy="40053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16173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266" t="17625" b="6625"/>
          <a:stretch/>
        </p:blipFill>
        <p:spPr>
          <a:xfrm>
            <a:off x="2052917" y="2624311"/>
            <a:ext cx="5167608" cy="3747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79667"/>
            <a:ext cx="8215313" cy="698268"/>
          </a:xfrm>
        </p:spPr>
        <p:txBody>
          <a:bodyPr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Cách</a:t>
            </a:r>
            <a:r>
              <a:rPr lang="en-US" sz="2000" b="1" dirty="0">
                <a:solidFill>
                  <a:srgbClr val="0070C0"/>
                </a:solidFill>
              </a:rPr>
              <a:t> 1: </a:t>
            </a:r>
            <a:r>
              <a:rPr lang="en-US" sz="2000" b="1" dirty="0" err="1">
                <a:solidFill>
                  <a:srgbClr val="0070C0"/>
                </a:solidFill>
              </a:rPr>
              <a:t>Tạo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từ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đi</a:t>
            </a:r>
            <a:r>
              <a:rPr lang="en-US" sz="2000" b="1" dirty="0">
                <a:solidFill>
                  <a:srgbClr val="0070C0"/>
                </a:solidFill>
              </a:rPr>
              <a:t> (</a:t>
            </a:r>
            <a:r>
              <a:rPr lang="en-US" sz="2000" b="1" dirty="0" err="1">
                <a:solidFill>
                  <a:srgbClr val="0070C0"/>
                </a:solidFill>
              </a:rPr>
              <a:t>trả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lời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cho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đến</a:t>
            </a:r>
            <a:r>
              <a:rPr lang="en-US" sz="20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2101178" y="3194539"/>
            <a:ext cx="202369" cy="2729606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7832" y="206943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87070" y="3986779"/>
            <a:ext cx="182621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Check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VB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081723" y="2926835"/>
            <a:ext cx="591475" cy="219579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29" idx="1"/>
          </p:cNvCxnSpPr>
          <p:nvPr/>
        </p:nvCxnSpPr>
        <p:spPr bwMode="auto">
          <a:xfrm flipH="1" flipV="1">
            <a:off x="2212394" y="3751758"/>
            <a:ext cx="774676" cy="4350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29" idx="1"/>
          </p:cNvCxnSpPr>
          <p:nvPr/>
        </p:nvCxnSpPr>
        <p:spPr bwMode="auto">
          <a:xfrm flipH="1">
            <a:off x="2257972" y="4186834"/>
            <a:ext cx="729098" cy="115365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2223808" y="2688704"/>
            <a:ext cx="206199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7014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NỘI DUNG CHÍNH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982" y="1385801"/>
            <a:ext cx="8743312" cy="4511675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PHẦN III. CÁC TÌNH HUỐNG THƯỜNG GẶP CỦA CHUYÊN VIÊN</a:t>
            </a:r>
            <a:endParaRPr lang="en-US" sz="2300" dirty="0"/>
          </a:p>
          <a:p>
            <a:pPr marL="457200" indent="-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đến</a:t>
            </a:r>
            <a:endParaRPr lang="en-US" dirty="0"/>
          </a:p>
          <a:p>
            <a:pPr marL="457200" indent="-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xóa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đính</a:t>
            </a:r>
            <a:r>
              <a:rPr lang="en-US" dirty="0"/>
              <a:t> </a:t>
            </a:r>
            <a:r>
              <a:rPr lang="en-US" dirty="0" err="1"/>
              <a:t>kèm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tải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pPr marL="457200" indent="-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gán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việc</a:t>
            </a:r>
            <a:endParaRPr lang="en-US" dirty="0"/>
          </a:p>
          <a:p>
            <a:pPr marL="457200" indent="-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qua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duyệt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  <a:p>
            <a:pPr marL="457200" indent="-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đính</a:t>
            </a:r>
            <a:r>
              <a:rPr lang="en-US" dirty="0"/>
              <a:t> </a:t>
            </a:r>
            <a:r>
              <a:rPr lang="en-US" dirty="0" err="1"/>
              <a:t>kèm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</a:p>
          <a:p>
            <a:pPr marL="457200" indent="-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tuyến</a:t>
            </a:r>
            <a:endParaRPr lang="en-US" dirty="0"/>
          </a:p>
          <a:p>
            <a:pPr marL="457200" indent="-457200" algn="just">
              <a:buFont typeface="+mj-lt"/>
              <a:buAutoNum type="arabicPeriod" startAt="7"/>
            </a:pP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10899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79667"/>
            <a:ext cx="8215313" cy="698268"/>
          </a:xfrm>
        </p:spPr>
        <p:txBody>
          <a:bodyPr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Cách</a:t>
            </a:r>
            <a:r>
              <a:rPr lang="en-US" sz="2000" b="1" dirty="0">
                <a:solidFill>
                  <a:srgbClr val="0070C0"/>
                </a:solidFill>
              </a:rPr>
              <a:t> 2: </a:t>
            </a:r>
            <a:r>
              <a:rPr lang="en-US" sz="2000" b="1" dirty="0" err="1">
                <a:solidFill>
                  <a:srgbClr val="0070C0"/>
                </a:solidFill>
              </a:rPr>
              <a:t>Tạo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để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trả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lời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cho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đến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7832" y="206943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99" y="2543141"/>
            <a:ext cx="8299017" cy="398862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11802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79667"/>
            <a:ext cx="8215313" cy="698268"/>
          </a:xfrm>
        </p:spPr>
        <p:txBody>
          <a:bodyPr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Cách</a:t>
            </a:r>
            <a:r>
              <a:rPr lang="en-US" sz="2000" b="1" dirty="0">
                <a:solidFill>
                  <a:srgbClr val="0070C0"/>
                </a:solidFill>
              </a:rPr>
              <a:t> 2: </a:t>
            </a:r>
            <a:r>
              <a:rPr lang="en-US" sz="2000" b="1" dirty="0" err="1">
                <a:solidFill>
                  <a:srgbClr val="0070C0"/>
                </a:solidFill>
              </a:rPr>
              <a:t>Tạo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để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trả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lời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cho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đến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7832" y="206943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21" y="2459418"/>
            <a:ext cx="8753475" cy="42386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05948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431458"/>
            <a:ext cx="8215313" cy="206969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70C0"/>
                </a:solidFill>
              </a:rPr>
              <a:t>Chuyên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viên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xóa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đính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kèm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trong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dự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thảo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và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tải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mới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55132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66733"/>
            <a:ext cx="8215313" cy="55977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Xóa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đính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kèm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trong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và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tải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mới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073" b="7013"/>
          <a:stretch/>
        </p:blipFill>
        <p:spPr>
          <a:xfrm>
            <a:off x="0" y="2465955"/>
            <a:ext cx="9144000" cy="39027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47538" y="3397720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-3839" y="3363091"/>
            <a:ext cx="1419301" cy="293193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38683" y="5081288"/>
            <a:ext cx="1111624" cy="25271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2.Click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8782851" y="4811580"/>
            <a:ext cx="304959" cy="269708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1496949" y="3403321"/>
            <a:ext cx="2260543" cy="74605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7832" y="206943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20" idx="3"/>
          </p:cNvCxnSpPr>
          <p:nvPr/>
        </p:nvCxnSpPr>
        <p:spPr bwMode="auto">
          <a:xfrm flipV="1">
            <a:off x="8050307" y="5011271"/>
            <a:ext cx="732544" cy="19637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98748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66733"/>
            <a:ext cx="8215313" cy="55977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Xóa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đính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kèm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trong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và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tải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mới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073" b="7013"/>
          <a:stretch/>
        </p:blipFill>
        <p:spPr>
          <a:xfrm>
            <a:off x="0" y="2465955"/>
            <a:ext cx="9144000" cy="39027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47538" y="3397720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-3839" y="3363091"/>
            <a:ext cx="1419301" cy="293193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2670" y="4062609"/>
            <a:ext cx="1096711" cy="2308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9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file</a:t>
            </a:r>
            <a:endParaRPr lang="en-US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1496949" y="3403321"/>
            <a:ext cx="2260543" cy="74605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834333" y="4241587"/>
            <a:ext cx="1083449" cy="207468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832" y="2069432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37952" b="21280"/>
          <a:stretch/>
        </p:blipFill>
        <p:spPr>
          <a:xfrm>
            <a:off x="5700909" y="3874223"/>
            <a:ext cx="3149177" cy="224630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917782" y="4293441"/>
            <a:ext cx="783127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4581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460963"/>
            <a:ext cx="8215313" cy="2624151"/>
          </a:xfrm>
        </p:spPr>
        <p:txBody>
          <a:bodyPr/>
          <a:lstStyle/>
          <a:p>
            <a:pPr marL="0" indent="0" algn="ctr">
              <a:lnSpc>
                <a:spcPts val="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70C0"/>
                </a:solidFill>
              </a:rPr>
              <a:t>Chuyên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viên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gán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dự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thảo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vào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hồ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sơ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việc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57671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708" b="6597"/>
          <a:stretch/>
        </p:blipFill>
        <p:spPr>
          <a:xfrm>
            <a:off x="0" y="2310083"/>
            <a:ext cx="9144000" cy="3891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75753"/>
            <a:ext cx="8215313" cy="401174"/>
          </a:xfrm>
        </p:spPr>
        <p:txBody>
          <a:bodyPr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Gán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vào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hồ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sơ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công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việc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0126" y="2046001"/>
            <a:ext cx="1140056" cy="246221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Click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107942" y="3155702"/>
            <a:ext cx="1307520" cy="294508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7538" y="3180903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523404" y="3186593"/>
            <a:ext cx="2200184" cy="73495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9864" y="3203989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9938" y="3333303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7805394" y="2899280"/>
            <a:ext cx="1347446" cy="191781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8012784" y="2310083"/>
            <a:ext cx="0" cy="27286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7004115" y="3921550"/>
            <a:ext cx="801279" cy="11312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218507" y="3867614"/>
            <a:ext cx="1140056" cy="246221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Click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7832" y="192719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7805394" y="2582944"/>
            <a:ext cx="343524" cy="22670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03927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079" t="16875" b="6563"/>
          <a:stretch/>
        </p:blipFill>
        <p:spPr>
          <a:xfrm>
            <a:off x="1882581" y="2338646"/>
            <a:ext cx="5387788" cy="3936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75753"/>
            <a:ext cx="8215313" cy="401174"/>
          </a:xfrm>
        </p:spPr>
        <p:txBody>
          <a:bodyPr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Gán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vào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hồ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sơ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công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việc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3623" y="2448473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1957899" y="3355663"/>
            <a:ext cx="213119" cy="1297618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2109736" y="4573800"/>
            <a:ext cx="384137" cy="13636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2121200" y="4756592"/>
            <a:ext cx="1140056" cy="246221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Click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1927419" y="2683042"/>
            <a:ext cx="634896" cy="21090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7832" y="202879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96784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342972"/>
            <a:ext cx="8215313" cy="204019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70C0"/>
                </a:solidFill>
              </a:rPr>
              <a:t>Chuyên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viên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trình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thông</a:t>
            </a:r>
            <a:r>
              <a:rPr lang="en-US" sz="4000" b="1" dirty="0">
                <a:solidFill>
                  <a:srgbClr val="0070C0"/>
                </a:solidFill>
              </a:rPr>
              <a:t> qua </a:t>
            </a:r>
            <a:r>
              <a:rPr lang="en-US" sz="4000" b="1" dirty="0" err="1">
                <a:solidFill>
                  <a:srgbClr val="0070C0"/>
                </a:solidFill>
              </a:rPr>
              <a:t>và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trình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duyệt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đối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với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dự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thảo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06669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150" b="6326"/>
          <a:stretch/>
        </p:blipFill>
        <p:spPr>
          <a:xfrm>
            <a:off x="14632" y="2630897"/>
            <a:ext cx="9129367" cy="3927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82274"/>
            <a:ext cx="8215313" cy="58044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Trình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thông</a:t>
            </a:r>
            <a:r>
              <a:rPr lang="en-US" sz="2000" b="1" dirty="0">
                <a:solidFill>
                  <a:srgbClr val="0070C0"/>
                </a:solidFill>
              </a:rPr>
              <a:t> qua </a:t>
            </a:r>
            <a:r>
              <a:rPr lang="en-US" sz="2000" b="1" dirty="0" err="1">
                <a:solidFill>
                  <a:srgbClr val="0070C0"/>
                </a:solidFill>
              </a:rPr>
              <a:t>và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trình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duyệt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đối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với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109396" y="2161050"/>
            <a:ext cx="1076234" cy="371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57199" indent="-214308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2pPr>
            <a:lvl3pPr marL="857228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3pPr>
            <a:lvl4pPr marL="1200120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4pPr>
            <a:lvl5pPr marL="1543012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5pPr>
            <a:lvl6pPr marL="1885903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6pPr>
            <a:lvl7pPr marL="2228795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7pPr>
            <a:lvl8pPr marL="2571686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8pPr>
            <a:lvl9pPr marL="2914577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1800" dirty="0" err="1">
                <a:solidFill>
                  <a:srgbClr val="FF0000"/>
                </a:solidFill>
              </a:rPr>
              <a:t>Bước</a:t>
            </a:r>
            <a:r>
              <a:rPr lang="en-US" sz="1800" dirty="0">
                <a:solidFill>
                  <a:srgbClr val="FF0000"/>
                </a:solidFill>
              </a:rPr>
              <a:t> 1: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143620" y="3521825"/>
            <a:ext cx="1270070" cy="245748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7216" y="3525607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210978" y="2968435"/>
            <a:ext cx="1078573" cy="22645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02005" y="1988773"/>
            <a:ext cx="1860655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24" idx="2"/>
          </p:cNvCxnSpPr>
          <p:nvPr/>
        </p:nvCxnSpPr>
        <p:spPr bwMode="auto">
          <a:xfrm flipH="1">
            <a:off x="5750264" y="2388883"/>
            <a:ext cx="282069" cy="50649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ounded Rectangle 12"/>
          <p:cNvSpPr/>
          <p:nvPr/>
        </p:nvSpPr>
        <p:spPr bwMode="auto">
          <a:xfrm>
            <a:off x="1511592" y="3598746"/>
            <a:ext cx="2223125" cy="973253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53158" y="3839151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289551" y="2977615"/>
            <a:ext cx="805311" cy="217277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24" idx="2"/>
          </p:cNvCxnSpPr>
          <p:nvPr/>
        </p:nvCxnSpPr>
        <p:spPr bwMode="auto">
          <a:xfrm>
            <a:off x="6032333" y="2388883"/>
            <a:ext cx="520870" cy="56818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39670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PHẦN I. GIỚI THIỆU CHUNG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F438A9B5-DABB-48DC-BDCE-FFBF1B97363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13573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531" t="17079" b="6469"/>
          <a:stretch/>
        </p:blipFill>
        <p:spPr>
          <a:xfrm>
            <a:off x="1896087" y="2642132"/>
            <a:ext cx="5337544" cy="3923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82274"/>
            <a:ext cx="8215313" cy="58044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Trình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thông</a:t>
            </a:r>
            <a:r>
              <a:rPr lang="en-US" sz="2000" b="1" dirty="0">
                <a:solidFill>
                  <a:srgbClr val="0070C0"/>
                </a:solidFill>
              </a:rPr>
              <a:t> qua/</a:t>
            </a:r>
            <a:r>
              <a:rPr lang="en-US" sz="2000" b="1" dirty="0" err="1">
                <a:solidFill>
                  <a:srgbClr val="0070C0"/>
                </a:solidFill>
              </a:rPr>
              <a:t>trình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duyệt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đối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với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179775" y="2161050"/>
            <a:ext cx="3028692" cy="371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57199" indent="-214308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2pPr>
            <a:lvl3pPr marL="857228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3pPr>
            <a:lvl4pPr marL="1200120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4pPr>
            <a:lvl5pPr marL="1543012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5pPr>
            <a:lvl6pPr marL="1885903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6pPr>
            <a:lvl7pPr marL="2228795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7pPr>
            <a:lvl8pPr marL="2571686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8pPr>
            <a:lvl9pPr marL="2914577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1800" dirty="0" err="1">
                <a:solidFill>
                  <a:srgbClr val="FF0000"/>
                </a:solidFill>
              </a:rPr>
              <a:t>Màn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trình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thông</a:t>
            </a:r>
            <a:r>
              <a:rPr lang="en-US" sz="1800" dirty="0">
                <a:solidFill>
                  <a:srgbClr val="FF0000"/>
                </a:solidFill>
              </a:rPr>
              <a:t> qua: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3289495" y="3840607"/>
            <a:ext cx="1270070" cy="245748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3091" y="3844389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02005" y="3738516"/>
            <a:ext cx="1860655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559565" y="3991409"/>
            <a:ext cx="542440" cy="9494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ounded Rectangle 14"/>
          <p:cNvSpPr/>
          <p:nvPr/>
        </p:nvSpPr>
        <p:spPr bwMode="auto">
          <a:xfrm>
            <a:off x="1896088" y="2992483"/>
            <a:ext cx="637388" cy="202409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24" idx="2"/>
          </p:cNvCxnSpPr>
          <p:nvPr/>
        </p:nvCxnSpPr>
        <p:spPr bwMode="auto">
          <a:xfrm>
            <a:off x="6032333" y="4138626"/>
            <a:ext cx="520870" cy="56818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089" t="43352" r="422" b="6648"/>
          <a:stretch/>
        </p:blipFill>
        <p:spPr>
          <a:xfrm>
            <a:off x="4953913" y="4154500"/>
            <a:ext cx="2279718" cy="14088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15859" y="2767937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84311"/>
      </p:ext>
    </p:extLst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1567" t="17216" b="7102"/>
          <a:stretch/>
        </p:blipFill>
        <p:spPr>
          <a:xfrm>
            <a:off x="1867724" y="2601113"/>
            <a:ext cx="5833080" cy="4247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82274"/>
            <a:ext cx="8215313" cy="58044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Trình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thông</a:t>
            </a:r>
            <a:r>
              <a:rPr lang="en-US" sz="2000" b="1" dirty="0">
                <a:solidFill>
                  <a:srgbClr val="0070C0"/>
                </a:solidFill>
              </a:rPr>
              <a:t> qua/</a:t>
            </a:r>
            <a:r>
              <a:rPr lang="en-US" sz="2000" b="1" dirty="0" err="1">
                <a:solidFill>
                  <a:srgbClr val="0070C0"/>
                </a:solidFill>
              </a:rPr>
              <a:t>trình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duyệt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đối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với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văn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bản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dự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thảo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429843" y="2161050"/>
            <a:ext cx="2528555" cy="371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57199" indent="-214308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2pPr>
            <a:lvl3pPr marL="857228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3pPr>
            <a:lvl4pPr marL="1200120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4pPr>
            <a:lvl5pPr marL="1543012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5pPr>
            <a:lvl6pPr marL="1885903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6pPr>
            <a:lvl7pPr marL="2228795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7pPr>
            <a:lvl8pPr marL="2571686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8pPr>
            <a:lvl9pPr marL="2914577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1800" dirty="0" err="1">
                <a:solidFill>
                  <a:srgbClr val="FF0000"/>
                </a:solidFill>
              </a:rPr>
              <a:t>Màn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trình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duyệt</a:t>
            </a:r>
            <a:r>
              <a:rPr lang="en-US" sz="1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3382802" y="3915251"/>
            <a:ext cx="1270070" cy="245748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26398" y="3919033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02005" y="3738516"/>
            <a:ext cx="186065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duyệt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693300" y="4038125"/>
            <a:ext cx="408705" cy="4823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ounded Rectangle 14"/>
          <p:cNvSpPr/>
          <p:nvPr/>
        </p:nvSpPr>
        <p:spPr bwMode="auto">
          <a:xfrm>
            <a:off x="1877426" y="2983152"/>
            <a:ext cx="660500" cy="19783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24" idx="2"/>
          </p:cNvCxnSpPr>
          <p:nvPr/>
        </p:nvCxnSpPr>
        <p:spPr bwMode="auto">
          <a:xfrm>
            <a:off x="6032333" y="3984737"/>
            <a:ext cx="520870" cy="72207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089" t="43352" r="422" b="6648"/>
          <a:stretch/>
        </p:blipFill>
        <p:spPr>
          <a:xfrm>
            <a:off x="4953913" y="4154500"/>
            <a:ext cx="2279718" cy="14088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15859" y="2767937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423230" y="4375566"/>
            <a:ext cx="1270070" cy="245748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9381" y="4379348"/>
            <a:ext cx="1978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4089" t="43352" r="422" b="6648"/>
          <a:stretch/>
        </p:blipFill>
        <p:spPr>
          <a:xfrm>
            <a:off x="1067817" y="5298373"/>
            <a:ext cx="2279718" cy="1408815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 flipH="1">
            <a:off x="3269304" y="4625204"/>
            <a:ext cx="722074" cy="6123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143814" y="4890999"/>
            <a:ext cx="1860655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9994"/>
      </p:ext>
    </p:extLst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342972"/>
            <a:ext cx="8215313" cy="204019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70C0"/>
                </a:solidFill>
              </a:rPr>
              <a:t>Chuyên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viên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đính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kèm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văn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bản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đến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vào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dự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thảo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43589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7832" y="206943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3" y="2438764"/>
            <a:ext cx="8567603" cy="40053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99605"/>
      </p:ext>
    </p:extLst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266" t="17625" b="6625"/>
          <a:stretch/>
        </p:blipFill>
        <p:spPr>
          <a:xfrm>
            <a:off x="1776974" y="2424223"/>
            <a:ext cx="5576863" cy="3947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2101178" y="3194539"/>
            <a:ext cx="202369" cy="2729606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7832" y="206943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87070" y="3986779"/>
            <a:ext cx="182621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Check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VB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đính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081723" y="2926835"/>
            <a:ext cx="591475" cy="219579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stCxn id="29" idx="1"/>
          </p:cNvCxnSpPr>
          <p:nvPr/>
        </p:nvCxnSpPr>
        <p:spPr bwMode="auto">
          <a:xfrm flipH="1" flipV="1">
            <a:off x="2212394" y="3751758"/>
            <a:ext cx="774676" cy="4350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29" idx="1"/>
          </p:cNvCxnSpPr>
          <p:nvPr/>
        </p:nvCxnSpPr>
        <p:spPr bwMode="auto">
          <a:xfrm flipH="1">
            <a:off x="2257972" y="4186834"/>
            <a:ext cx="729098" cy="115365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2223808" y="2688704"/>
            <a:ext cx="206199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79715"/>
      </p:ext>
    </p:extLst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342972"/>
            <a:ext cx="8215313" cy="204019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70C0"/>
                </a:solidFill>
              </a:rPr>
              <a:t>Tiện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ích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chuyện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trực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tuyến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8358"/>
      </p:ext>
    </p:extLst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82274"/>
            <a:ext cx="8215313" cy="58044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Tiện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ích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trò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chuyện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trực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tuyến</a:t>
            </a:r>
            <a:r>
              <a:rPr lang="en-US" sz="2000" b="1" dirty="0">
                <a:solidFill>
                  <a:srgbClr val="0070C0"/>
                </a:solidFill>
              </a:rPr>
              <a:t> (chat)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8" y="2062716"/>
            <a:ext cx="8532321" cy="429363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75489"/>
      </p:ext>
    </p:extLst>
  </p:cSld>
  <p:clrMapOvr>
    <a:masterClrMapping/>
  </p:clrMapOvr>
  <p:transition spd="med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3342972"/>
            <a:ext cx="8215313" cy="204019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70C0"/>
                </a:solidFill>
              </a:rPr>
              <a:t>Tiện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ích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nhắc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nhở</a:t>
            </a:r>
            <a:r>
              <a:rPr lang="en-US" sz="4000" b="1" dirty="0">
                <a:solidFill>
                  <a:srgbClr val="0070C0"/>
                </a:solidFill>
              </a:rPr>
              <a:t>, </a:t>
            </a:r>
            <a:r>
              <a:rPr lang="en-US" sz="4000" b="1" dirty="0" err="1">
                <a:solidFill>
                  <a:srgbClr val="0070C0"/>
                </a:solidFill>
              </a:rPr>
              <a:t>thông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báo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3" y="2070100"/>
            <a:ext cx="821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25954"/>
      </p:ext>
    </p:extLst>
  </p:cSld>
  <p:clrMapOvr>
    <a:masterClrMapping/>
  </p:clrMapOvr>
  <p:transition spd="med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CÁC TÌNH HUỐNG THƯỜNG GẶP CỦA CHUYÊN VIÊN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3" y="1482274"/>
            <a:ext cx="8215313" cy="58044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solidFill>
                  <a:srgbClr val="0070C0"/>
                </a:solidFill>
              </a:rPr>
              <a:t>Tiện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ích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nhắc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nhở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28" y="2062716"/>
            <a:ext cx="8496877" cy="41577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86772"/>
      </p:ext>
    </p:extLst>
  </p:cSld>
  <p:clrMapOvr>
    <a:masterClrMapping/>
  </p:clrMapOvr>
  <p:transition spd="med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7216125B-575D-477C-B360-B73483CAB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56350"/>
            <a:ext cx="21240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1pPr>
            <a:lvl2pPr marL="741363" indent="-2841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2pPr>
            <a:lvl3pPr marL="1141413" indent="-22701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3pPr>
            <a:lvl4pPr marL="1598613"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4pPr>
            <a:lvl5pPr marL="2055813"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5pPr>
            <a:lvl6pPr marL="25130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6pPr>
            <a:lvl7pPr marL="29702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7pPr>
            <a:lvl8pPr marL="34274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8pPr>
            <a:lvl9pPr marL="38846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CAC613D6-E76A-411F-BE93-CF2C7D87FB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9156" name="Text Box 3">
            <a:extLst>
              <a:ext uri="{FF2B5EF4-FFF2-40B4-BE49-F238E27FC236}">
                <a16:creationId xmlns:a16="http://schemas.microsoft.com/office/drawing/2014/main" id="{3DB8E7BC-D413-42D6-8422-D9627B4DB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47800"/>
            <a:ext cx="4419600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1pPr>
            <a:lvl2pPr marL="741363" indent="-2841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2pPr>
            <a:lvl3pPr marL="1141413" indent="-22701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3pPr>
            <a:lvl4pPr marL="1598613"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4pPr>
            <a:lvl5pPr marL="2055813"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5pPr>
            <a:lvl6pPr marL="25130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6pPr>
            <a:lvl7pPr marL="29702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7pPr>
            <a:lvl8pPr marL="34274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8pPr>
            <a:lvl9pPr marL="38846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Chân thành cảm ơn quý vị đã dành thời gian chia sẻ với chúng tôi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7878D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iNet Solutions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 đài hỗ trợ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28613" algn="l"/>
                <a:tab pos="785813" algn="l"/>
                <a:tab pos="1243013" algn="l"/>
                <a:tab pos="1700213" algn="l"/>
                <a:tab pos="2157413" algn="l"/>
                <a:tab pos="2614613" algn="l"/>
                <a:tab pos="3071813" algn="l"/>
                <a:tab pos="3529013" algn="l"/>
                <a:tab pos="3986213" algn="l"/>
                <a:tab pos="4443413" algn="l"/>
                <a:tab pos="4900613" algn="l"/>
                <a:tab pos="5357813" algn="l"/>
                <a:tab pos="5815013" algn="l"/>
                <a:tab pos="6272213" algn="l"/>
                <a:tab pos="6729413" algn="l"/>
                <a:tab pos="7186613" algn="l"/>
                <a:tab pos="7643813" algn="l"/>
                <a:tab pos="8101013" algn="l"/>
                <a:tab pos="8558213" algn="l"/>
                <a:tab pos="9015413" algn="l"/>
                <a:tab pos="9472613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028.73000126</a:t>
            </a:r>
          </a:p>
        </p:txBody>
      </p:sp>
      <p:sp>
        <p:nvSpPr>
          <p:cNvPr id="51205" name="Text Box 4">
            <a:extLst>
              <a:ext uri="{FF2B5EF4-FFF2-40B4-BE49-F238E27FC236}">
                <a16:creationId xmlns:a16="http://schemas.microsoft.com/office/drawing/2014/main" id="{DA352E64-8C00-4C79-B4B9-5CEB222BF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84313"/>
            <a:ext cx="3886200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1pPr>
            <a:lvl2pPr marL="741363" indent="-2841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2pPr>
            <a:lvl3pPr marL="1141413" indent="-22701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3pPr>
            <a:lvl4pPr marL="1598613"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4pPr>
            <a:lvl5pPr marL="2055813"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5pPr>
            <a:lvl6pPr marL="25130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6pPr>
            <a:lvl7pPr marL="29702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7pPr>
            <a:lvl8pPr marL="34274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8pPr>
            <a:lvl9pPr marL="38846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 TY CỔ PHẦN TIN HỌC GIẢI PHÁP TÍCH HỢP MỞ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ĐỊA CHỈ LIÊN HỆ: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115/100 Lê Văn Sỹ, Phường 13 quận Phú Nhuận – Tp HCM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www.inetcloud.vn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ĐT: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028.3991 9150,  028.3991 9152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HỖ TRỢ</a:t>
            </a:r>
            <a:r>
              <a:rPr kumimoji="0" lang="en-US" alt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support@inetcloud.vn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info@inetcloud.vn</a:t>
            </a:r>
          </a:p>
        </p:txBody>
      </p:sp>
      <p:sp>
        <p:nvSpPr>
          <p:cNvPr id="51206" name="Slide Number Placeholder 1">
            <a:extLst>
              <a:ext uri="{FF2B5EF4-FFF2-40B4-BE49-F238E27FC236}">
                <a16:creationId xmlns:a16="http://schemas.microsoft.com/office/drawing/2014/main" id="{F8F75377-A8F6-4953-BD9E-2215B53980D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2313" algn="l"/>
                <a:tab pos="14462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1pPr>
            <a:lvl2pPr marL="741363" indent="-2841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2313" algn="l"/>
                <a:tab pos="144621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2pPr>
            <a:lvl3pPr marL="1141413" indent="-22701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722313" algn="l"/>
                <a:tab pos="144621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3pPr>
            <a:lvl4pPr marL="1598613"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722313" algn="l"/>
                <a:tab pos="14462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4pPr>
            <a:lvl5pPr marL="2055813"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2313" algn="l"/>
                <a:tab pos="14462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5pPr>
            <a:lvl6pPr marL="25130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2313" algn="l"/>
                <a:tab pos="14462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6pPr>
            <a:lvl7pPr marL="29702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2313" algn="l"/>
                <a:tab pos="14462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7pPr>
            <a:lvl8pPr marL="34274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2313" algn="l"/>
                <a:tab pos="14462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8pPr>
            <a:lvl9pPr marL="3884613" indent="-227013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722313" algn="l"/>
                <a:tab pos="14462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DejaVu Sans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2313" algn="l"/>
                <a:tab pos="1446213" algn="l"/>
              </a:tabLst>
              <a:defRPr/>
            </a:pPr>
            <a:fld id="{9A315B8D-BC83-4C75-AB4E-D51DB9182470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2313" algn="l"/>
                  <a:tab pos="1446213" algn="l"/>
                </a:tabLst>
                <a:defRPr/>
              </a:pPr>
              <a:t>59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B551AC-34FD-48EE-BD78-1AC0293CA261}"/>
              </a:ext>
            </a:extLst>
          </p:cNvPr>
          <p:cNvSpPr txBox="1">
            <a:spLocks/>
          </p:cNvSpPr>
          <p:nvPr/>
        </p:nvSpPr>
        <p:spPr bwMode="auto">
          <a:xfrm>
            <a:off x="107942" y="68269"/>
            <a:ext cx="5797769" cy="11299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557199" indent="-214308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2pPr>
            <a:lvl3pPr marL="857228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3pPr>
            <a:lvl4pPr marL="1200120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4pPr>
            <a:lvl5pPr marL="1543012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5pPr>
            <a:lvl6pPr marL="1885903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6pPr>
            <a:lvl7pPr marL="2228795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7pPr>
            <a:lvl8pPr marL="2571686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8pPr>
            <a:lvl9pPr marL="2914577" indent="-171446" algn="ctr" defTabSz="342892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 ĐÁP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52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GIỚI THIỆU CHUNG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608" y="1526902"/>
            <a:ext cx="8554216" cy="4511675"/>
          </a:xfrm>
        </p:spPr>
        <p:txBody>
          <a:bodyPr/>
          <a:lstStyle/>
          <a:p>
            <a:pPr marL="0" indent="12700" algn="just">
              <a:lnSpc>
                <a:spcPct val="120000"/>
              </a:lnSpc>
              <a:spcAft>
                <a:spcPts val="600"/>
              </a:spcAft>
            </a:pPr>
            <a:r>
              <a:rPr lang="en-US" sz="2300" dirty="0" err="1"/>
              <a:t>Trong</a:t>
            </a:r>
            <a:r>
              <a:rPr lang="en-US" sz="2300" dirty="0"/>
              <a:t> </a:t>
            </a:r>
            <a:r>
              <a:rPr lang="en-US" sz="2300" dirty="0" err="1"/>
              <a:t>các</a:t>
            </a:r>
            <a:r>
              <a:rPr lang="en-US" sz="2300" dirty="0"/>
              <a:t> </a:t>
            </a:r>
            <a:r>
              <a:rPr lang="en-US" sz="2300" dirty="0" err="1"/>
              <a:t>cơ</a:t>
            </a:r>
            <a:r>
              <a:rPr lang="en-US" sz="2300" dirty="0"/>
              <a:t> </a:t>
            </a:r>
            <a:r>
              <a:rPr lang="en-US" sz="2300" dirty="0" err="1"/>
              <a:t>quan</a:t>
            </a:r>
            <a:r>
              <a:rPr lang="en-US" sz="2300" dirty="0"/>
              <a:t>, </a:t>
            </a:r>
            <a:r>
              <a:rPr lang="en-US" sz="2300" dirty="0" err="1"/>
              <a:t>tổ</a:t>
            </a:r>
            <a:r>
              <a:rPr lang="en-US" sz="2300" dirty="0"/>
              <a:t> </a:t>
            </a:r>
            <a:r>
              <a:rPr lang="en-US" sz="2300" dirty="0" err="1"/>
              <a:t>chức</a:t>
            </a:r>
            <a:r>
              <a:rPr lang="en-US" sz="2300" dirty="0"/>
              <a:t>, </a:t>
            </a:r>
            <a:r>
              <a:rPr lang="en-US" sz="2300" dirty="0" err="1"/>
              <a:t>chuyên</a:t>
            </a:r>
            <a:r>
              <a:rPr lang="en-US" sz="2300" dirty="0"/>
              <a:t> </a:t>
            </a:r>
            <a:r>
              <a:rPr lang="en-US" sz="2300" dirty="0" err="1"/>
              <a:t>viên</a:t>
            </a:r>
            <a:r>
              <a:rPr lang="en-US" sz="2300" dirty="0"/>
              <a:t> </a:t>
            </a:r>
            <a:r>
              <a:rPr lang="en-US" sz="2300" dirty="0" err="1"/>
              <a:t>là</a:t>
            </a:r>
            <a:r>
              <a:rPr lang="en-US" sz="2300" dirty="0"/>
              <a:t> </a:t>
            </a:r>
            <a:r>
              <a:rPr lang="en-US" sz="2300" dirty="0" err="1"/>
              <a:t>người</a:t>
            </a:r>
            <a:r>
              <a:rPr lang="en-US" sz="2300" dirty="0"/>
              <a:t> </a:t>
            </a:r>
            <a:r>
              <a:rPr lang="en-US" sz="2300" dirty="0" err="1"/>
              <a:t>có</a:t>
            </a:r>
            <a:r>
              <a:rPr lang="en-US" sz="2300" dirty="0"/>
              <a:t> </a:t>
            </a:r>
            <a:r>
              <a:rPr lang="en-US" sz="2300" dirty="0" err="1"/>
              <a:t>chức</a:t>
            </a:r>
            <a:r>
              <a:rPr lang="en-US" sz="2300" dirty="0"/>
              <a:t> </a:t>
            </a:r>
            <a:r>
              <a:rPr lang="en-US" sz="2300" dirty="0" err="1"/>
              <a:t>năng</a:t>
            </a:r>
            <a:r>
              <a:rPr lang="en-US" sz="2300" dirty="0"/>
              <a:t> </a:t>
            </a:r>
            <a:r>
              <a:rPr lang="en-US" sz="2300" dirty="0" err="1"/>
              <a:t>xử</a:t>
            </a:r>
            <a:r>
              <a:rPr lang="en-US" sz="2300" dirty="0"/>
              <a:t> </a:t>
            </a:r>
            <a:r>
              <a:rPr lang="en-US" sz="2300" dirty="0" err="1"/>
              <a:t>lý</a:t>
            </a:r>
            <a:r>
              <a:rPr lang="en-US" sz="2300" dirty="0"/>
              <a:t> </a:t>
            </a:r>
            <a:r>
              <a:rPr lang="en-US" sz="2300" dirty="0" err="1"/>
              <a:t>chuyên</a:t>
            </a:r>
            <a:r>
              <a:rPr lang="en-US" sz="2300" dirty="0"/>
              <a:t> </a:t>
            </a:r>
            <a:r>
              <a:rPr lang="en-US" sz="2300" dirty="0" err="1"/>
              <a:t>môn</a:t>
            </a:r>
            <a:r>
              <a:rPr lang="en-US" sz="2300" dirty="0"/>
              <a:t> </a:t>
            </a:r>
            <a:r>
              <a:rPr lang="en-US" sz="2300" dirty="0" err="1"/>
              <a:t>trước</a:t>
            </a:r>
            <a:r>
              <a:rPr lang="en-US" sz="2300" dirty="0"/>
              <a:t> </a:t>
            </a:r>
            <a:r>
              <a:rPr lang="en-US" sz="2300" dirty="0" err="1"/>
              <a:t>khi</a:t>
            </a:r>
            <a:r>
              <a:rPr lang="en-US" sz="2300" dirty="0"/>
              <a:t> </a:t>
            </a:r>
            <a:r>
              <a:rPr lang="en-US" sz="2300" dirty="0" err="1"/>
              <a:t>gửi</a:t>
            </a:r>
            <a:r>
              <a:rPr lang="en-US" sz="2300" dirty="0"/>
              <a:t>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sau</a:t>
            </a:r>
            <a:r>
              <a:rPr lang="en-US" sz="2300" dirty="0"/>
              <a:t> </a:t>
            </a:r>
            <a:r>
              <a:rPr lang="en-US" sz="2300" dirty="0" err="1"/>
              <a:t>khi</a:t>
            </a:r>
            <a:r>
              <a:rPr lang="en-US" sz="2300" dirty="0"/>
              <a:t> </a:t>
            </a:r>
            <a:r>
              <a:rPr lang="en-US" sz="2300" dirty="0" err="1"/>
              <a:t>nhận</a:t>
            </a:r>
            <a:r>
              <a:rPr lang="en-US" sz="2300" dirty="0"/>
              <a:t> </a:t>
            </a:r>
            <a:r>
              <a:rPr lang="en-US" sz="2300" dirty="0" err="1"/>
              <a:t>nhiệm</a:t>
            </a:r>
            <a:r>
              <a:rPr lang="en-US" sz="2300" dirty="0"/>
              <a:t> </a:t>
            </a:r>
            <a:r>
              <a:rPr lang="en-US" sz="2300" dirty="0" err="1"/>
              <a:t>vụ</a:t>
            </a:r>
            <a:r>
              <a:rPr lang="en-US" sz="2300" dirty="0"/>
              <a:t> </a:t>
            </a:r>
            <a:r>
              <a:rPr lang="en-US" sz="2300" dirty="0" err="1"/>
              <a:t>được</a:t>
            </a:r>
            <a:r>
              <a:rPr lang="en-US" sz="2300" dirty="0"/>
              <a:t> </a:t>
            </a:r>
            <a:r>
              <a:rPr lang="en-US" sz="2300" dirty="0" err="1"/>
              <a:t>giao</a:t>
            </a:r>
            <a:r>
              <a:rPr lang="en-US" sz="2300" dirty="0"/>
              <a:t> </a:t>
            </a:r>
            <a:r>
              <a:rPr lang="en-US" sz="2300" dirty="0" err="1"/>
              <a:t>từ</a:t>
            </a:r>
            <a:r>
              <a:rPr lang="en-US" sz="2300" dirty="0"/>
              <a:t> </a:t>
            </a:r>
            <a:r>
              <a:rPr lang="en-US" sz="2300" dirty="0" err="1"/>
              <a:t>lãnh</a:t>
            </a:r>
            <a:r>
              <a:rPr lang="en-US" sz="2300" dirty="0"/>
              <a:t> </a:t>
            </a:r>
            <a:r>
              <a:rPr lang="en-US" sz="2300" dirty="0" err="1"/>
              <a:t>đạo</a:t>
            </a:r>
            <a:r>
              <a:rPr lang="en-US" sz="2300" dirty="0"/>
              <a:t>. </a:t>
            </a:r>
            <a:r>
              <a:rPr lang="en-US" sz="2300" dirty="0" err="1"/>
              <a:t>Công</a:t>
            </a:r>
            <a:r>
              <a:rPr lang="en-US" sz="2300" dirty="0"/>
              <a:t> </a:t>
            </a:r>
            <a:r>
              <a:rPr lang="en-US" sz="2300" dirty="0" err="1"/>
              <a:t>việc</a:t>
            </a:r>
            <a:r>
              <a:rPr lang="en-US" sz="2300" dirty="0"/>
              <a:t> </a:t>
            </a:r>
            <a:r>
              <a:rPr lang="en-US" sz="2300" dirty="0" err="1"/>
              <a:t>này</a:t>
            </a:r>
            <a:r>
              <a:rPr lang="en-US" sz="2300" dirty="0"/>
              <a:t> </a:t>
            </a:r>
            <a:r>
              <a:rPr lang="en-US" sz="2300" dirty="0" err="1"/>
              <a:t>trên</a:t>
            </a:r>
            <a:r>
              <a:rPr lang="en-US" sz="2300" dirty="0"/>
              <a:t> </a:t>
            </a:r>
            <a:r>
              <a:rPr lang="en-US" sz="2300" dirty="0" err="1"/>
              <a:t>hệ</a:t>
            </a:r>
            <a:r>
              <a:rPr lang="en-US" sz="2300" dirty="0"/>
              <a:t> </a:t>
            </a:r>
            <a:r>
              <a:rPr lang="en-US" sz="2300" dirty="0" err="1"/>
              <a:t>thống</a:t>
            </a:r>
            <a:r>
              <a:rPr lang="en-US" sz="2300" dirty="0"/>
              <a:t> </a:t>
            </a:r>
            <a:r>
              <a:rPr lang="en-US" sz="2300" dirty="0" err="1"/>
              <a:t>được</a:t>
            </a:r>
            <a:r>
              <a:rPr lang="en-US" sz="2300" dirty="0"/>
              <a:t> </a:t>
            </a:r>
            <a:r>
              <a:rPr lang="en-US" sz="2300" dirty="0" err="1"/>
              <a:t>thực</a:t>
            </a:r>
            <a:r>
              <a:rPr lang="en-US" sz="2300" dirty="0"/>
              <a:t> </a:t>
            </a:r>
            <a:r>
              <a:rPr lang="en-US" sz="2300" dirty="0" err="1"/>
              <a:t>hiện</a:t>
            </a:r>
            <a:r>
              <a:rPr lang="en-US" sz="2300" dirty="0"/>
              <a:t> </a:t>
            </a:r>
            <a:r>
              <a:rPr lang="en-US" sz="2300" dirty="0" err="1"/>
              <a:t>theo</a:t>
            </a:r>
            <a:r>
              <a:rPr lang="en-US" sz="2300" dirty="0"/>
              <a:t> </a:t>
            </a:r>
            <a:r>
              <a:rPr lang="en-US" sz="2300" dirty="0" err="1"/>
              <a:t>trình</a:t>
            </a:r>
            <a:r>
              <a:rPr lang="en-US" sz="2300" dirty="0"/>
              <a:t> </a:t>
            </a:r>
            <a:r>
              <a:rPr lang="en-US" sz="2300" dirty="0" err="1"/>
              <a:t>tự</a:t>
            </a:r>
            <a:r>
              <a:rPr lang="en-US" sz="2300" dirty="0"/>
              <a:t>: </a:t>
            </a:r>
            <a:r>
              <a:rPr lang="en-US" sz="2300" dirty="0" err="1"/>
              <a:t>Nhận</a:t>
            </a:r>
            <a:r>
              <a:rPr lang="en-US" sz="2300" dirty="0"/>
              <a:t> </a:t>
            </a:r>
            <a:r>
              <a:rPr lang="en-US" sz="2300" dirty="0" err="1"/>
              <a:t>nhiệm</a:t>
            </a:r>
            <a:r>
              <a:rPr lang="en-US" sz="2300" dirty="0"/>
              <a:t> </a:t>
            </a:r>
            <a:r>
              <a:rPr lang="en-US" sz="2300" dirty="0" err="1"/>
              <a:t>vụ</a:t>
            </a:r>
            <a:r>
              <a:rPr lang="en-US" sz="2300" dirty="0"/>
              <a:t>, </a:t>
            </a:r>
            <a:r>
              <a:rPr lang="en-US" sz="2300" dirty="0" err="1"/>
              <a:t>xử</a:t>
            </a:r>
            <a:r>
              <a:rPr lang="en-US" sz="2300" dirty="0"/>
              <a:t> </a:t>
            </a:r>
            <a:r>
              <a:rPr lang="en-US" sz="2300" dirty="0" err="1"/>
              <a:t>lý</a:t>
            </a:r>
            <a:r>
              <a:rPr lang="en-US" sz="2300" dirty="0"/>
              <a:t>, </a:t>
            </a:r>
            <a:r>
              <a:rPr lang="en-US" sz="2300" dirty="0" err="1"/>
              <a:t>trình</a:t>
            </a:r>
            <a:r>
              <a:rPr lang="en-US" sz="2300" dirty="0"/>
              <a:t> </a:t>
            </a:r>
            <a:r>
              <a:rPr lang="en-US" sz="2300" dirty="0" err="1"/>
              <a:t>cho</a:t>
            </a:r>
            <a:r>
              <a:rPr lang="en-US" sz="2300" dirty="0"/>
              <a:t> </a:t>
            </a:r>
            <a:r>
              <a:rPr lang="en-US" sz="2300" dirty="0" err="1"/>
              <a:t>lãnh</a:t>
            </a:r>
            <a:r>
              <a:rPr lang="en-US" sz="2300" dirty="0"/>
              <a:t> </a:t>
            </a:r>
            <a:r>
              <a:rPr lang="en-US" sz="2300" dirty="0" err="1"/>
              <a:t>đạo</a:t>
            </a:r>
            <a:r>
              <a:rPr lang="en-US" sz="2300" dirty="0"/>
              <a:t> </a:t>
            </a:r>
            <a:r>
              <a:rPr lang="en-US" sz="2300" dirty="0" err="1"/>
              <a:t>ký</a:t>
            </a:r>
            <a:r>
              <a:rPr lang="en-US" sz="2300" dirty="0"/>
              <a:t> </a:t>
            </a:r>
            <a:r>
              <a:rPr lang="en-US" sz="2300" dirty="0" err="1"/>
              <a:t>duyệt</a:t>
            </a:r>
            <a:r>
              <a:rPr lang="en-US" sz="2300" dirty="0"/>
              <a:t>.</a:t>
            </a:r>
          </a:p>
          <a:p>
            <a:pPr marL="0" indent="12700" algn="just"/>
            <a:endParaRPr lang="en-US" sz="2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41198997"/>
              </p:ext>
            </p:extLst>
          </p:nvPr>
        </p:nvGraphicFramePr>
        <p:xfrm>
          <a:off x="107942" y="2917745"/>
          <a:ext cx="8911861" cy="3281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83744" y="5768788"/>
            <a:ext cx="59349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Sơ</a:t>
            </a:r>
            <a:r>
              <a:rPr lang="en-US" sz="2200" b="1" dirty="0"/>
              <a:t> </a:t>
            </a:r>
            <a:r>
              <a:rPr lang="en-US" sz="2200" b="1" dirty="0" err="1"/>
              <a:t>đồ</a:t>
            </a:r>
            <a:r>
              <a:rPr lang="en-US" sz="2200" b="1" dirty="0"/>
              <a:t> </a:t>
            </a:r>
            <a:r>
              <a:rPr lang="en-US" sz="2200" b="1" dirty="0" err="1"/>
              <a:t>các</a:t>
            </a:r>
            <a:r>
              <a:rPr lang="en-US" sz="2200" b="1" dirty="0"/>
              <a:t> </a:t>
            </a:r>
            <a:r>
              <a:rPr lang="en-US" sz="2200" b="1" dirty="0" err="1"/>
              <a:t>chức</a:t>
            </a:r>
            <a:r>
              <a:rPr lang="en-US" sz="2200" b="1" dirty="0"/>
              <a:t> </a:t>
            </a:r>
            <a:r>
              <a:rPr lang="en-US" sz="2200" b="1" dirty="0" err="1"/>
              <a:t>năng</a:t>
            </a:r>
            <a:r>
              <a:rPr lang="en-US" sz="2200" b="1" dirty="0"/>
              <a:t> </a:t>
            </a:r>
            <a:r>
              <a:rPr lang="en-US" sz="2200" b="1" dirty="0" err="1"/>
              <a:t>chính</a:t>
            </a:r>
            <a:r>
              <a:rPr lang="en-US" sz="2200" b="1" dirty="0"/>
              <a:t> </a:t>
            </a:r>
            <a:r>
              <a:rPr lang="en-US" sz="2200" b="1" dirty="0" err="1"/>
              <a:t>dành</a:t>
            </a:r>
            <a:r>
              <a:rPr lang="en-US" sz="2200" b="1" dirty="0"/>
              <a:t> </a:t>
            </a:r>
            <a:r>
              <a:rPr lang="en-US" sz="2200" b="1" dirty="0" err="1"/>
              <a:t>cho</a:t>
            </a:r>
            <a:r>
              <a:rPr lang="en-US" sz="2200" b="1" dirty="0"/>
              <a:t> </a:t>
            </a:r>
            <a:r>
              <a:rPr lang="en-US" sz="2200" b="1" dirty="0" err="1"/>
              <a:t>Chuyên</a:t>
            </a:r>
            <a:r>
              <a:rPr lang="en-US" sz="2200" b="1" dirty="0"/>
              <a:t> </a:t>
            </a:r>
            <a:r>
              <a:rPr lang="en-US" sz="2200" b="1" dirty="0" err="1"/>
              <a:t>viên</a:t>
            </a:r>
            <a:endParaRPr lang="en-US" sz="2200" b="1" dirty="0"/>
          </a:p>
        </p:txBody>
      </p:sp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3" y="3364303"/>
            <a:ext cx="7608498" cy="24044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86299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Tx/>
            </a:pP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nay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07942" y="2917745"/>
          <a:ext cx="8911861" cy="3281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484313"/>
            <a:ext cx="6380163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76551" y="5156021"/>
            <a:ext cx="678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Khó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lý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theo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dõi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việc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48111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Tx/>
            </a:pP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nay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07942" y="2917745"/>
          <a:ext cx="8911861" cy="3281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7363" y="1652588"/>
            <a:ext cx="8428037" cy="474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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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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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"/>
            </a:pPr>
            <a:endParaRPr lang="en-US" sz="24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en-US" sz="2400" b="1">
              <a:solidFill>
                <a:srgbClr val="FF000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</a:rPr>
              <a:t>Khó khăn trong việc tìm kiếm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1712913"/>
            <a:ext cx="36195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1878013"/>
            <a:ext cx="4183063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918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Tx/>
            </a:pP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nay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07942" y="2917745"/>
          <a:ext cx="8911861" cy="3281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7363" y="1652588"/>
            <a:ext cx="8428037" cy="474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"/>
            </a:pPr>
            <a:endParaRPr 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"/>
            </a:pPr>
            <a:endParaRPr 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"/>
            </a:pPr>
            <a:endParaRPr 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"/>
            </a:pPr>
            <a:endParaRPr lang="en-US" sz="2400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Phối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hợp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gặp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chế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chưa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được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thuận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lợi</a:t>
            </a:r>
            <a:endParaRPr lang="en-US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ts val="800"/>
              </a:spcBef>
              <a:buClrTx/>
              <a:buFontTx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73225"/>
            <a:ext cx="28702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1693863"/>
            <a:ext cx="503396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5C17B095-53F6-4FC6-A0FB-7498F16556E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8432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inettheme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ettheme1" id="{7DB3D42C-CF77-4B94-9DA8-B0CE2AFFD6D4}" vid="{E33E292E-4BB7-4779-8368-63D44FB1D4C0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ejaVu Sans"/>
        <a:cs typeface="DejaVu Sans"/>
      </a:majorFont>
      <a:minorFont>
        <a:latin typeface="Calibri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inettheme1</Template>
  <TotalTime>2706</TotalTime>
  <Words>1657</Words>
  <Application>Microsoft Office PowerPoint</Application>
  <PresentationFormat>On-screen Show (4:3)</PresentationFormat>
  <Paragraphs>312</Paragraphs>
  <Slides>59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Arial</vt:lpstr>
      <vt:lpstr>Calibri</vt:lpstr>
      <vt:lpstr>Courier New</vt:lpstr>
      <vt:lpstr>DejaVu Sans</vt:lpstr>
      <vt:lpstr>Tahoma</vt:lpstr>
      <vt:lpstr>Times New Roman</vt:lpstr>
      <vt:lpstr>Wingdings</vt:lpstr>
      <vt:lpstr>inettheme1</vt:lpstr>
      <vt:lpstr>Office Theme</vt:lpstr>
      <vt:lpstr>1_Office Theme</vt:lpstr>
      <vt:lpstr>2_Office Theme</vt:lpstr>
      <vt:lpstr>3_Office Theme</vt:lpstr>
      <vt:lpstr>4_Office Theme</vt:lpstr>
      <vt:lpstr>6_Office Theme</vt:lpstr>
      <vt:lpstr>HƯỚNG DẪN SỬ DỤNG PHẦN MỀM QUẢN LÝ VĂN BẢN VÀ ĐIỀU HÀNH DÀNH CHO CHUYÊN VIÊN</vt:lpstr>
      <vt:lpstr>NỘI DUNG CHÍNH</vt:lpstr>
      <vt:lpstr>NỘI DUNG CHÍNH</vt:lpstr>
      <vt:lpstr>NỘI DUNG CHÍNH</vt:lpstr>
      <vt:lpstr>PHẦN I. GIỚI THIỆU CHUNG</vt:lpstr>
      <vt:lpstr>1. GIỚI THIỆU CHUNG</vt:lpstr>
      <vt:lpstr>Những khó khăn chung hiện nay</vt:lpstr>
      <vt:lpstr>Những khó khăn chung hiện nay</vt:lpstr>
      <vt:lpstr>Những khó khăn chung hiện nay</vt:lpstr>
      <vt:lpstr>Phần mềm quản lý văn bản và điều hành</vt:lpstr>
      <vt:lpstr>PowerPoint Presentation</vt:lpstr>
      <vt:lpstr>PowerPoint Presentation</vt:lpstr>
      <vt:lpstr>PowerPoint Presentation</vt:lpstr>
      <vt:lpstr>2. ĐĂNG NHẬP</vt:lpstr>
      <vt:lpstr>2.1 THIẾT BỊ</vt:lpstr>
      <vt:lpstr>2.2 TRÌNH DUYỆT WEB</vt:lpstr>
      <vt:lpstr>2.3 ĐĂNG NHẬP VÀO CHƯƠNG TRÌNH</vt:lpstr>
      <vt:lpstr>2.3 ĐĂNG NHẬP VÀO CHƯƠNG TRÌNH</vt:lpstr>
      <vt:lpstr>3. GIAO DIỆN PHẦN MỀM QLVB&amp;ĐH</vt:lpstr>
      <vt:lpstr>3. GIAO DIỆN PHẦN MỀM QLVB&amp;ĐH</vt:lpstr>
      <vt:lpstr>3. GIAO DIỆN PHẦN MỀM QLVB&amp;ĐH</vt:lpstr>
      <vt:lpstr>Hướng dẫn sử dụng</vt:lpstr>
      <vt:lpstr>PHẦN II. NGHIỆP VỤ THƯỜNG DÙNG CỦA CHUYÊN VIÊN</vt:lpstr>
      <vt:lpstr>NGHIỆP VỤ THƯỜNG DÙNG CỦA CHUYÊN VIÊN</vt:lpstr>
      <vt:lpstr>NGHIỆP VỤ THƯỜNG DÙNG CỦA CHUYÊN VIÊN</vt:lpstr>
      <vt:lpstr>NGHIỆP VỤ THƯỜNG DÙNG CỦA CHUYÊN VIÊN</vt:lpstr>
      <vt:lpstr>NGHIỆP VỤ THƯỜNG DÙNG CỦA CHUYÊN VIÊN</vt:lpstr>
      <vt:lpstr>NGHIỆP VỤ THƯỜNG DÙNG CỦA CHUYÊN VIÊN</vt:lpstr>
      <vt:lpstr>NGHIỆP VỤ THƯỜNG DÙNG CỦA CHUYÊN VIÊN</vt:lpstr>
      <vt:lpstr>NGHIỆP VỤ THƯỜNG DÙNG CỦA CHUYÊN VIÊN</vt:lpstr>
      <vt:lpstr>NGHIỆP VỤ THƯỜNG DÙNG CỦA CHUYÊN VIÊN</vt:lpstr>
      <vt:lpstr>NGHIỆP VỤ THƯỜNG DÙNG CỦA CHUYÊN VIÊN</vt:lpstr>
      <vt:lpstr>NGHIỆP VỤ THƯỜNG DÙNG CỦA CHUYÊN VIÊN</vt:lpstr>
      <vt:lpstr> NGHIỆP VỤ THƯỜNG DÙNG CỦA CHUYÊN VIÊN</vt:lpstr>
      <vt:lpstr>NGHIỆP VỤ THƯỜNG DÙNG CỦA CHUYÊN VIÊN</vt:lpstr>
      <vt:lpstr>PHẦN III. 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CÁC TÌNH HUỐNG THƯỜNG GẶP CỦA CHUYÊN VIÊN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LinhGiang</dc:creator>
  <cp:lastModifiedBy>Tung Luong Quang</cp:lastModifiedBy>
  <cp:revision>262</cp:revision>
  <dcterms:created xsi:type="dcterms:W3CDTF">2015-09-10T04:56:24Z</dcterms:created>
  <dcterms:modified xsi:type="dcterms:W3CDTF">2019-11-05T06:26:49Z</dcterms:modified>
</cp:coreProperties>
</file>