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83"/>
  </p:notesMasterIdLst>
  <p:handoutMasterIdLst>
    <p:handoutMasterId r:id="rId84"/>
  </p:handoutMasterIdLst>
  <p:sldIdLst>
    <p:sldId id="256" r:id="rId8"/>
    <p:sldId id="257" r:id="rId9"/>
    <p:sldId id="402" r:id="rId10"/>
    <p:sldId id="369" r:id="rId11"/>
    <p:sldId id="422" r:id="rId12"/>
    <p:sldId id="258" r:id="rId13"/>
    <p:sldId id="259" r:id="rId14"/>
    <p:sldId id="440" r:id="rId15"/>
    <p:sldId id="441" r:id="rId16"/>
    <p:sldId id="442" r:id="rId17"/>
    <p:sldId id="443" r:id="rId18"/>
    <p:sldId id="260" r:id="rId19"/>
    <p:sldId id="261" r:id="rId20"/>
    <p:sldId id="262" r:id="rId21"/>
    <p:sldId id="412" r:id="rId22"/>
    <p:sldId id="265" r:id="rId23"/>
    <p:sldId id="266" r:id="rId24"/>
    <p:sldId id="268" r:id="rId25"/>
    <p:sldId id="421" r:id="rId26"/>
    <p:sldId id="430" r:id="rId27"/>
    <p:sldId id="272" r:id="rId28"/>
    <p:sldId id="444" r:id="rId29"/>
    <p:sldId id="408" r:id="rId30"/>
    <p:sldId id="429" r:id="rId31"/>
    <p:sldId id="405" r:id="rId32"/>
    <p:sldId id="409" r:id="rId33"/>
    <p:sldId id="428" r:id="rId34"/>
    <p:sldId id="406" r:id="rId35"/>
    <p:sldId id="410" r:id="rId36"/>
    <p:sldId id="411" r:id="rId37"/>
    <p:sldId id="425" r:id="rId38"/>
    <p:sldId id="431" r:id="rId39"/>
    <p:sldId id="426" r:id="rId40"/>
    <p:sldId id="432" r:id="rId41"/>
    <p:sldId id="439" r:id="rId42"/>
    <p:sldId id="427" r:id="rId43"/>
    <p:sldId id="433" r:id="rId44"/>
    <p:sldId id="434" r:id="rId45"/>
    <p:sldId id="424" r:id="rId46"/>
    <p:sldId id="403" r:id="rId47"/>
    <p:sldId id="384" r:id="rId48"/>
    <p:sldId id="370" r:id="rId49"/>
    <p:sldId id="385" r:id="rId50"/>
    <p:sldId id="386" r:id="rId51"/>
    <p:sldId id="371" r:id="rId52"/>
    <p:sldId id="387" r:id="rId53"/>
    <p:sldId id="372" r:id="rId54"/>
    <p:sldId id="388" r:id="rId55"/>
    <p:sldId id="373" r:id="rId56"/>
    <p:sldId id="389" r:id="rId57"/>
    <p:sldId id="375" r:id="rId58"/>
    <p:sldId id="390" r:id="rId59"/>
    <p:sldId id="376" r:id="rId60"/>
    <p:sldId id="391" r:id="rId61"/>
    <p:sldId id="392" r:id="rId62"/>
    <p:sldId id="393" r:id="rId63"/>
    <p:sldId id="377" r:id="rId64"/>
    <p:sldId id="394" r:id="rId65"/>
    <p:sldId id="395" r:id="rId66"/>
    <p:sldId id="378" r:id="rId67"/>
    <p:sldId id="413" r:id="rId68"/>
    <p:sldId id="380" r:id="rId69"/>
    <p:sldId id="396" r:id="rId70"/>
    <p:sldId id="397" r:id="rId71"/>
    <p:sldId id="381" r:id="rId72"/>
    <p:sldId id="398" r:id="rId73"/>
    <p:sldId id="399" r:id="rId74"/>
    <p:sldId id="383" r:id="rId75"/>
    <p:sldId id="400" r:id="rId76"/>
    <p:sldId id="401" r:id="rId77"/>
    <p:sldId id="435" r:id="rId78"/>
    <p:sldId id="437" r:id="rId79"/>
    <p:sldId id="436" r:id="rId80"/>
    <p:sldId id="438" r:id="rId81"/>
    <p:sldId id="44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Giang" initials="A" lastIdx="2" clrIdx="0">
    <p:extLst>
      <p:ext uri="{19B8F6BF-5375-455C-9EA6-DF929625EA0E}">
        <p15:presenceInfo xmlns:p15="http://schemas.microsoft.com/office/powerpoint/2012/main" userId="LinhGi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FF33"/>
    <a:srgbClr val="EBE6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8" autoAdjust="0"/>
    <p:restoredTop sz="92636" autoAdjust="0"/>
  </p:normalViewPr>
  <p:slideViewPr>
    <p:cSldViewPr snapToGrid="0">
      <p:cViewPr varScale="1">
        <p:scale>
          <a:sx n="71" d="100"/>
          <a:sy n="71" d="100"/>
        </p:scale>
        <p:origin x="708" y="66"/>
      </p:cViewPr>
      <p:guideLst/>
    </p:cSldViewPr>
  </p:slideViewPr>
  <p:outlineViewPr>
    <p:cViewPr>
      <p:scale>
        <a:sx n="33" d="100"/>
        <a:sy n="33" d="100"/>
      </p:scale>
      <p:origin x="0" y="-7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microsoft.com/office/2015/10/relationships/revisionInfo" Target="revisionInfo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viewProps" Target="viewProps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95DCF-3BB7-497C-B88D-3EADD8B47A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195D21-401D-45CB-8584-64ABAEA3FC4F}">
      <dgm:prSet phldrT="[Text]"/>
      <dgm:spPr/>
      <dgm:t>
        <a:bodyPr/>
        <a:lstStyle/>
        <a:p>
          <a:r>
            <a:rPr lang="en-US" dirty="0" err="1"/>
            <a:t>Văn</a:t>
          </a:r>
          <a:r>
            <a:rPr lang="en-US" dirty="0"/>
            <a:t> </a:t>
          </a:r>
          <a:r>
            <a:rPr lang="en-US" dirty="0" err="1"/>
            <a:t>thư</a:t>
          </a:r>
          <a:endParaRPr lang="en-US" dirty="0"/>
        </a:p>
      </dgm:t>
    </dgm:pt>
    <dgm:pt modelId="{F7623475-FD0D-490B-AB73-9CFCA62C6A36}" type="parTrans" cxnId="{0DC47931-3380-4927-BEA1-B64309774623}">
      <dgm:prSet/>
      <dgm:spPr/>
      <dgm:t>
        <a:bodyPr/>
        <a:lstStyle/>
        <a:p>
          <a:endParaRPr lang="en-US"/>
        </a:p>
      </dgm:t>
    </dgm:pt>
    <dgm:pt modelId="{734D871F-12C6-4CE2-A90B-7088F48BF5AC}" type="sibTrans" cxnId="{0DC47931-3380-4927-BEA1-B64309774623}">
      <dgm:prSet/>
      <dgm:spPr/>
      <dgm:t>
        <a:bodyPr/>
        <a:lstStyle/>
        <a:p>
          <a:endParaRPr lang="en-US"/>
        </a:p>
      </dgm:t>
    </dgm:pt>
    <dgm:pt modelId="{B0655F27-D1B2-4E48-AB6B-C139D1DBC252}">
      <dgm:prSet phldrT="[Text]"/>
      <dgm:spPr/>
      <dgm:t>
        <a:bodyPr/>
        <a:lstStyle/>
        <a:p>
          <a:r>
            <a:rPr lang="en-US" dirty="0" err="1"/>
            <a:t>Tra</a:t>
          </a:r>
          <a:r>
            <a:rPr lang="en-US" dirty="0"/>
            <a:t> </a:t>
          </a:r>
          <a:r>
            <a:rPr lang="en-US" dirty="0" err="1"/>
            <a:t>cứu</a:t>
          </a:r>
          <a:r>
            <a:rPr lang="en-US" dirty="0"/>
            <a:t> &amp; </a:t>
          </a:r>
          <a:r>
            <a:rPr lang="en-US" dirty="0" err="1"/>
            <a:t>tìm</a:t>
          </a:r>
          <a:r>
            <a:rPr lang="en-US" dirty="0"/>
            <a:t> </a:t>
          </a:r>
          <a:r>
            <a:rPr lang="en-US" dirty="0" err="1"/>
            <a:t>kiếm</a:t>
          </a:r>
          <a:endParaRPr lang="en-US" dirty="0"/>
        </a:p>
      </dgm:t>
    </dgm:pt>
    <dgm:pt modelId="{4B43C74C-9A70-4BCC-A133-BCB988D69BAC}" type="parTrans" cxnId="{1BE224F7-112D-4043-91DE-A79402F0979F}">
      <dgm:prSet/>
      <dgm:spPr/>
      <dgm:t>
        <a:bodyPr/>
        <a:lstStyle/>
        <a:p>
          <a:endParaRPr lang="en-US"/>
        </a:p>
      </dgm:t>
    </dgm:pt>
    <dgm:pt modelId="{FE7E2974-4B75-4785-A061-F4DED2019004}" type="sibTrans" cxnId="{1BE224F7-112D-4043-91DE-A79402F0979F}">
      <dgm:prSet/>
      <dgm:spPr/>
      <dgm:t>
        <a:bodyPr/>
        <a:lstStyle/>
        <a:p>
          <a:endParaRPr lang="en-US"/>
        </a:p>
      </dgm:t>
    </dgm:pt>
    <dgm:pt modelId="{19754984-967B-4A1C-AD4E-9D78FCD1234B}">
      <dgm:prSet phldrT="[Text]"/>
      <dgm:spPr/>
      <dgm:t>
        <a:bodyPr/>
        <a:lstStyle/>
        <a:p>
          <a:r>
            <a:rPr lang="en-US" dirty="0" err="1"/>
            <a:t>Tiếp</a:t>
          </a:r>
          <a:r>
            <a:rPr lang="en-US" dirty="0"/>
            <a:t> </a:t>
          </a:r>
          <a:r>
            <a:rPr lang="en-US" dirty="0" err="1"/>
            <a:t>nhận</a:t>
          </a:r>
          <a:r>
            <a:rPr lang="en-US" dirty="0"/>
            <a:t> </a:t>
          </a:r>
          <a:r>
            <a:rPr lang="en-US" dirty="0" err="1"/>
            <a:t>văn</a:t>
          </a:r>
          <a:r>
            <a:rPr lang="en-US" dirty="0"/>
            <a:t> </a:t>
          </a:r>
          <a:r>
            <a:rPr lang="en-US" dirty="0" err="1"/>
            <a:t>bản</a:t>
          </a:r>
          <a:r>
            <a:rPr lang="en-US" dirty="0"/>
            <a:t> </a:t>
          </a:r>
        </a:p>
      </dgm:t>
    </dgm:pt>
    <dgm:pt modelId="{D7B8D7BF-B2E3-4517-85AF-3461D62A6C88}" type="parTrans" cxnId="{9B33CD03-9B9A-4DD5-BF79-E337CF228EBC}">
      <dgm:prSet/>
      <dgm:spPr/>
      <dgm:t>
        <a:bodyPr/>
        <a:lstStyle/>
        <a:p>
          <a:endParaRPr lang="en-US"/>
        </a:p>
      </dgm:t>
    </dgm:pt>
    <dgm:pt modelId="{781FCFF1-3132-4112-900F-87FB57BFD34E}" type="sibTrans" cxnId="{9B33CD03-9B9A-4DD5-BF79-E337CF228EBC}">
      <dgm:prSet/>
      <dgm:spPr/>
      <dgm:t>
        <a:bodyPr/>
        <a:lstStyle/>
        <a:p>
          <a:endParaRPr lang="en-US"/>
        </a:p>
      </dgm:t>
    </dgm:pt>
    <dgm:pt modelId="{8927CCFD-6D2E-42A9-AD63-9A9344D2F79F}">
      <dgm:prSet phldrT="[Text]"/>
      <dgm:spPr/>
      <dgm:t>
        <a:bodyPr/>
        <a:lstStyle/>
        <a:p>
          <a:r>
            <a:rPr lang="en-US"/>
            <a:t>Báo cáo nghiệp vụ</a:t>
          </a:r>
        </a:p>
      </dgm:t>
    </dgm:pt>
    <dgm:pt modelId="{6441AAAD-DC92-4D3C-8EBE-225A047A7C53}" type="parTrans" cxnId="{3E435588-EE31-45FC-9118-B72EF3D969B2}">
      <dgm:prSet/>
      <dgm:spPr/>
      <dgm:t>
        <a:bodyPr/>
        <a:lstStyle/>
        <a:p>
          <a:endParaRPr lang="en-US"/>
        </a:p>
      </dgm:t>
    </dgm:pt>
    <dgm:pt modelId="{99CA2E4C-EB0F-4A9E-A635-A407CB29FC44}" type="sibTrans" cxnId="{3E435588-EE31-45FC-9118-B72EF3D969B2}">
      <dgm:prSet/>
      <dgm:spPr/>
      <dgm:t>
        <a:bodyPr/>
        <a:lstStyle/>
        <a:p>
          <a:endParaRPr lang="en-US"/>
        </a:p>
      </dgm:t>
    </dgm:pt>
    <dgm:pt modelId="{32C63096-CE9B-4893-9917-E01743F9C94A}">
      <dgm:prSet phldrT="[Text]"/>
      <dgm:spPr/>
      <dgm:t>
        <a:bodyPr/>
        <a:lstStyle/>
        <a:p>
          <a:r>
            <a:rPr lang="en-US"/>
            <a:t>Ban hành văn bản </a:t>
          </a:r>
        </a:p>
      </dgm:t>
    </dgm:pt>
    <dgm:pt modelId="{C626ABB1-9DE6-4499-A520-2EB6D9053840}" type="parTrans" cxnId="{F9EFDA45-F0B2-4E4A-A587-18D429745026}">
      <dgm:prSet/>
      <dgm:spPr/>
      <dgm:t>
        <a:bodyPr/>
        <a:lstStyle/>
        <a:p>
          <a:endParaRPr lang="en-US"/>
        </a:p>
      </dgm:t>
    </dgm:pt>
    <dgm:pt modelId="{C5CF2C97-3634-489F-BB0C-7CDF418F0F82}" type="sibTrans" cxnId="{F9EFDA45-F0B2-4E4A-A587-18D429745026}">
      <dgm:prSet/>
      <dgm:spPr/>
      <dgm:t>
        <a:bodyPr/>
        <a:lstStyle/>
        <a:p>
          <a:endParaRPr lang="en-US"/>
        </a:p>
      </dgm:t>
    </dgm:pt>
    <dgm:pt modelId="{2E5E8DED-672B-48CF-B031-AA43D6FA8FDF}">
      <dgm:prSet phldrT="[Text]"/>
      <dgm:spPr/>
      <dgm:t>
        <a:bodyPr/>
        <a:lstStyle/>
        <a:p>
          <a:r>
            <a:rPr lang="en-US"/>
            <a:t>Theo dõi</a:t>
          </a:r>
        </a:p>
      </dgm:t>
    </dgm:pt>
    <dgm:pt modelId="{B9C4ABF6-6DF3-4DA5-A940-B160587AF80D}" type="parTrans" cxnId="{C226E7C3-3AB4-4056-A559-9C93B042BF80}">
      <dgm:prSet/>
      <dgm:spPr/>
      <dgm:t>
        <a:bodyPr/>
        <a:lstStyle/>
        <a:p>
          <a:endParaRPr lang="en-US"/>
        </a:p>
      </dgm:t>
    </dgm:pt>
    <dgm:pt modelId="{A259C7D2-C4B3-4393-8C25-E0F7F370FB3C}" type="sibTrans" cxnId="{C226E7C3-3AB4-4056-A559-9C93B042BF80}">
      <dgm:prSet/>
      <dgm:spPr/>
      <dgm:t>
        <a:bodyPr/>
        <a:lstStyle/>
        <a:p>
          <a:endParaRPr lang="en-US"/>
        </a:p>
      </dgm:t>
    </dgm:pt>
    <dgm:pt modelId="{5561869E-AFAD-4932-BDB3-6549249A8D09}">
      <dgm:prSet phldrT="[Text]"/>
      <dgm:spPr/>
      <dgm:t>
        <a:bodyPr/>
        <a:lstStyle/>
        <a:p>
          <a:r>
            <a:rPr lang="en-US"/>
            <a:t>Nhắc nhở</a:t>
          </a:r>
        </a:p>
      </dgm:t>
    </dgm:pt>
    <dgm:pt modelId="{5569B5BA-99E8-4B9A-963C-5F10A08E1F13}" type="parTrans" cxnId="{23913DAF-46B2-4A6D-98A6-116CE98B9D33}">
      <dgm:prSet/>
      <dgm:spPr/>
      <dgm:t>
        <a:bodyPr/>
        <a:lstStyle/>
        <a:p>
          <a:endParaRPr lang="en-US"/>
        </a:p>
      </dgm:t>
    </dgm:pt>
    <dgm:pt modelId="{A377DA11-5DCC-4036-BC4A-8EE795D5E345}" type="sibTrans" cxnId="{23913DAF-46B2-4A6D-98A6-116CE98B9D33}">
      <dgm:prSet/>
      <dgm:spPr/>
      <dgm:t>
        <a:bodyPr/>
        <a:lstStyle/>
        <a:p>
          <a:endParaRPr lang="en-US"/>
        </a:p>
      </dgm:t>
    </dgm:pt>
    <dgm:pt modelId="{FD4251D8-EAB4-4D15-9E24-C80E16A198F3}" type="pres">
      <dgm:prSet presAssocID="{67895DCF-3BB7-497C-B88D-3EADD8B47A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3089F1-7F4D-47FB-9645-761C874EFC8C}" type="pres">
      <dgm:prSet presAssocID="{9E195D21-401D-45CB-8584-64ABAEA3FC4F}" presName="hierRoot1" presStyleCnt="0">
        <dgm:presLayoutVars>
          <dgm:hierBranch val="init"/>
        </dgm:presLayoutVars>
      </dgm:prSet>
      <dgm:spPr/>
    </dgm:pt>
    <dgm:pt modelId="{559F03E4-822E-49F1-8A39-FC3F2BB3CABE}" type="pres">
      <dgm:prSet presAssocID="{9E195D21-401D-45CB-8584-64ABAEA3FC4F}" presName="rootComposite1" presStyleCnt="0"/>
      <dgm:spPr/>
    </dgm:pt>
    <dgm:pt modelId="{CBA7C159-9979-4FB0-8BB0-B57A4360D62F}" type="pres">
      <dgm:prSet presAssocID="{9E195D21-401D-45CB-8584-64ABAEA3FC4F}" presName="rootText1" presStyleLbl="node0" presStyleIdx="0" presStyleCnt="1">
        <dgm:presLayoutVars>
          <dgm:chPref val="3"/>
        </dgm:presLayoutVars>
      </dgm:prSet>
      <dgm:spPr/>
    </dgm:pt>
    <dgm:pt modelId="{FA644AA4-C8EE-4037-987C-D011B09A53CF}" type="pres">
      <dgm:prSet presAssocID="{9E195D21-401D-45CB-8584-64ABAEA3FC4F}" presName="rootConnector1" presStyleLbl="node1" presStyleIdx="0" presStyleCnt="0"/>
      <dgm:spPr/>
    </dgm:pt>
    <dgm:pt modelId="{C92F08EF-521B-454F-9D0D-8CC392289802}" type="pres">
      <dgm:prSet presAssocID="{9E195D21-401D-45CB-8584-64ABAEA3FC4F}" presName="hierChild2" presStyleCnt="0"/>
      <dgm:spPr/>
    </dgm:pt>
    <dgm:pt modelId="{34F0CB19-3153-4FDB-8FDF-883F5767D35A}" type="pres">
      <dgm:prSet presAssocID="{4B43C74C-9A70-4BCC-A133-BCB988D69BAC}" presName="Name37" presStyleLbl="parChTrans1D2" presStyleIdx="0" presStyleCnt="6"/>
      <dgm:spPr/>
    </dgm:pt>
    <dgm:pt modelId="{598FB187-5527-4100-A715-907894993EBA}" type="pres">
      <dgm:prSet presAssocID="{B0655F27-D1B2-4E48-AB6B-C139D1DBC252}" presName="hierRoot2" presStyleCnt="0">
        <dgm:presLayoutVars>
          <dgm:hierBranch val="init"/>
        </dgm:presLayoutVars>
      </dgm:prSet>
      <dgm:spPr/>
    </dgm:pt>
    <dgm:pt modelId="{3DCA6559-1397-4C69-A480-E7410F50D243}" type="pres">
      <dgm:prSet presAssocID="{B0655F27-D1B2-4E48-AB6B-C139D1DBC252}" presName="rootComposite" presStyleCnt="0"/>
      <dgm:spPr/>
    </dgm:pt>
    <dgm:pt modelId="{3BE00F68-9081-4131-BEFE-6DCC6705127A}" type="pres">
      <dgm:prSet presAssocID="{B0655F27-D1B2-4E48-AB6B-C139D1DBC252}" presName="rootText" presStyleLbl="node2" presStyleIdx="0" presStyleCnt="6">
        <dgm:presLayoutVars>
          <dgm:chPref val="3"/>
        </dgm:presLayoutVars>
      </dgm:prSet>
      <dgm:spPr/>
    </dgm:pt>
    <dgm:pt modelId="{46A12ED9-3F9D-40A7-99AA-1B14D74F0A74}" type="pres">
      <dgm:prSet presAssocID="{B0655F27-D1B2-4E48-AB6B-C139D1DBC252}" presName="rootConnector" presStyleLbl="node2" presStyleIdx="0" presStyleCnt="6"/>
      <dgm:spPr/>
    </dgm:pt>
    <dgm:pt modelId="{C88FFD15-58F9-42AE-B2C0-330C58E13C1A}" type="pres">
      <dgm:prSet presAssocID="{B0655F27-D1B2-4E48-AB6B-C139D1DBC252}" presName="hierChild4" presStyleCnt="0"/>
      <dgm:spPr/>
    </dgm:pt>
    <dgm:pt modelId="{6C9C9CD3-D264-4D3E-906F-F793D2AF3D50}" type="pres">
      <dgm:prSet presAssocID="{B0655F27-D1B2-4E48-AB6B-C139D1DBC252}" presName="hierChild5" presStyleCnt="0"/>
      <dgm:spPr/>
    </dgm:pt>
    <dgm:pt modelId="{5B24D0A2-7172-443A-B46A-9F1C487D35B5}" type="pres">
      <dgm:prSet presAssocID="{5569B5BA-99E8-4B9A-963C-5F10A08E1F13}" presName="Name37" presStyleLbl="parChTrans1D2" presStyleIdx="1" presStyleCnt="6"/>
      <dgm:spPr/>
    </dgm:pt>
    <dgm:pt modelId="{D874C6A2-0365-4832-80CA-045608EE4A2D}" type="pres">
      <dgm:prSet presAssocID="{5561869E-AFAD-4932-BDB3-6549249A8D09}" presName="hierRoot2" presStyleCnt="0">
        <dgm:presLayoutVars>
          <dgm:hierBranch val="init"/>
        </dgm:presLayoutVars>
      </dgm:prSet>
      <dgm:spPr/>
    </dgm:pt>
    <dgm:pt modelId="{9C882A7B-C013-40BE-9223-25AD4DA719FF}" type="pres">
      <dgm:prSet presAssocID="{5561869E-AFAD-4932-BDB3-6549249A8D09}" presName="rootComposite" presStyleCnt="0"/>
      <dgm:spPr/>
    </dgm:pt>
    <dgm:pt modelId="{174E0B97-ECC3-42AF-B4B5-5705D75F96B6}" type="pres">
      <dgm:prSet presAssocID="{5561869E-AFAD-4932-BDB3-6549249A8D09}" presName="rootText" presStyleLbl="node2" presStyleIdx="1" presStyleCnt="6">
        <dgm:presLayoutVars>
          <dgm:chPref val="3"/>
        </dgm:presLayoutVars>
      </dgm:prSet>
      <dgm:spPr/>
    </dgm:pt>
    <dgm:pt modelId="{7BA6110F-5B49-46CB-887B-ADC98715AB65}" type="pres">
      <dgm:prSet presAssocID="{5561869E-AFAD-4932-BDB3-6549249A8D09}" presName="rootConnector" presStyleLbl="node2" presStyleIdx="1" presStyleCnt="6"/>
      <dgm:spPr/>
    </dgm:pt>
    <dgm:pt modelId="{29F68746-99C9-42A9-9429-DFF03117629E}" type="pres">
      <dgm:prSet presAssocID="{5561869E-AFAD-4932-BDB3-6549249A8D09}" presName="hierChild4" presStyleCnt="0"/>
      <dgm:spPr/>
    </dgm:pt>
    <dgm:pt modelId="{18F86E63-CC9B-46B8-86AC-DC5A62241DD5}" type="pres">
      <dgm:prSet presAssocID="{5561869E-AFAD-4932-BDB3-6549249A8D09}" presName="hierChild5" presStyleCnt="0"/>
      <dgm:spPr/>
    </dgm:pt>
    <dgm:pt modelId="{F4F4443A-BB19-495D-B99B-E17C925619C8}" type="pres">
      <dgm:prSet presAssocID="{D7B8D7BF-B2E3-4517-85AF-3461D62A6C88}" presName="Name37" presStyleLbl="parChTrans1D2" presStyleIdx="2" presStyleCnt="6"/>
      <dgm:spPr/>
    </dgm:pt>
    <dgm:pt modelId="{22A3191B-2956-46E0-ACB1-855CAA1A45B8}" type="pres">
      <dgm:prSet presAssocID="{19754984-967B-4A1C-AD4E-9D78FCD1234B}" presName="hierRoot2" presStyleCnt="0">
        <dgm:presLayoutVars>
          <dgm:hierBranch val="init"/>
        </dgm:presLayoutVars>
      </dgm:prSet>
      <dgm:spPr/>
    </dgm:pt>
    <dgm:pt modelId="{A7734222-B145-4600-96F6-2D273720E481}" type="pres">
      <dgm:prSet presAssocID="{19754984-967B-4A1C-AD4E-9D78FCD1234B}" presName="rootComposite" presStyleCnt="0"/>
      <dgm:spPr/>
    </dgm:pt>
    <dgm:pt modelId="{9FEF04FB-4DDA-4A0A-8B44-36EE51E04BB4}" type="pres">
      <dgm:prSet presAssocID="{19754984-967B-4A1C-AD4E-9D78FCD1234B}" presName="rootText" presStyleLbl="node2" presStyleIdx="2" presStyleCnt="6">
        <dgm:presLayoutVars>
          <dgm:chPref val="3"/>
        </dgm:presLayoutVars>
      </dgm:prSet>
      <dgm:spPr/>
    </dgm:pt>
    <dgm:pt modelId="{59AD0215-B972-43A1-8A95-E8D63AB2EAD3}" type="pres">
      <dgm:prSet presAssocID="{19754984-967B-4A1C-AD4E-9D78FCD1234B}" presName="rootConnector" presStyleLbl="node2" presStyleIdx="2" presStyleCnt="6"/>
      <dgm:spPr/>
    </dgm:pt>
    <dgm:pt modelId="{5BA3CE76-4C56-473D-A628-F2D028EA80A2}" type="pres">
      <dgm:prSet presAssocID="{19754984-967B-4A1C-AD4E-9D78FCD1234B}" presName="hierChild4" presStyleCnt="0"/>
      <dgm:spPr/>
    </dgm:pt>
    <dgm:pt modelId="{569930DB-FAA6-4E3C-AE5F-26FBAEBEA65C}" type="pres">
      <dgm:prSet presAssocID="{19754984-967B-4A1C-AD4E-9D78FCD1234B}" presName="hierChild5" presStyleCnt="0"/>
      <dgm:spPr/>
    </dgm:pt>
    <dgm:pt modelId="{9B5FE2E4-6529-4E4A-9912-D7431069F462}" type="pres">
      <dgm:prSet presAssocID="{C626ABB1-9DE6-4499-A520-2EB6D9053840}" presName="Name37" presStyleLbl="parChTrans1D2" presStyleIdx="3" presStyleCnt="6"/>
      <dgm:spPr/>
    </dgm:pt>
    <dgm:pt modelId="{16271CBE-3F5B-4480-9753-61E8C2EE56E9}" type="pres">
      <dgm:prSet presAssocID="{32C63096-CE9B-4893-9917-E01743F9C94A}" presName="hierRoot2" presStyleCnt="0">
        <dgm:presLayoutVars>
          <dgm:hierBranch val="init"/>
        </dgm:presLayoutVars>
      </dgm:prSet>
      <dgm:spPr/>
    </dgm:pt>
    <dgm:pt modelId="{95F5BE2F-6B82-4679-BEFA-4F669863A770}" type="pres">
      <dgm:prSet presAssocID="{32C63096-CE9B-4893-9917-E01743F9C94A}" presName="rootComposite" presStyleCnt="0"/>
      <dgm:spPr/>
    </dgm:pt>
    <dgm:pt modelId="{A817D273-4EDB-4843-9C8B-C0C452300CDB}" type="pres">
      <dgm:prSet presAssocID="{32C63096-CE9B-4893-9917-E01743F9C94A}" presName="rootText" presStyleLbl="node2" presStyleIdx="3" presStyleCnt="6">
        <dgm:presLayoutVars>
          <dgm:chPref val="3"/>
        </dgm:presLayoutVars>
      </dgm:prSet>
      <dgm:spPr/>
    </dgm:pt>
    <dgm:pt modelId="{C6FD3028-3B9B-4473-9501-4F5422465786}" type="pres">
      <dgm:prSet presAssocID="{32C63096-CE9B-4893-9917-E01743F9C94A}" presName="rootConnector" presStyleLbl="node2" presStyleIdx="3" presStyleCnt="6"/>
      <dgm:spPr/>
    </dgm:pt>
    <dgm:pt modelId="{5D34C303-6EEA-4F8B-A864-401B3CE7C0E3}" type="pres">
      <dgm:prSet presAssocID="{32C63096-CE9B-4893-9917-E01743F9C94A}" presName="hierChild4" presStyleCnt="0"/>
      <dgm:spPr/>
    </dgm:pt>
    <dgm:pt modelId="{798E4D61-FC0C-4469-9341-0FFF1F3464E6}" type="pres">
      <dgm:prSet presAssocID="{32C63096-CE9B-4893-9917-E01743F9C94A}" presName="hierChild5" presStyleCnt="0"/>
      <dgm:spPr/>
    </dgm:pt>
    <dgm:pt modelId="{7EA8654A-1277-4278-8B48-8E77849899B9}" type="pres">
      <dgm:prSet presAssocID="{6441AAAD-DC92-4D3C-8EBE-225A047A7C53}" presName="Name37" presStyleLbl="parChTrans1D2" presStyleIdx="4" presStyleCnt="6"/>
      <dgm:spPr/>
    </dgm:pt>
    <dgm:pt modelId="{37019793-B12F-4EFE-B3A9-6D993B0DAB21}" type="pres">
      <dgm:prSet presAssocID="{8927CCFD-6D2E-42A9-AD63-9A9344D2F79F}" presName="hierRoot2" presStyleCnt="0">
        <dgm:presLayoutVars>
          <dgm:hierBranch val="init"/>
        </dgm:presLayoutVars>
      </dgm:prSet>
      <dgm:spPr/>
    </dgm:pt>
    <dgm:pt modelId="{A30D8B08-A08F-4216-9BBA-EADD5E646A9D}" type="pres">
      <dgm:prSet presAssocID="{8927CCFD-6D2E-42A9-AD63-9A9344D2F79F}" presName="rootComposite" presStyleCnt="0"/>
      <dgm:spPr/>
    </dgm:pt>
    <dgm:pt modelId="{6D1BF94C-7DDF-45F2-BEC6-71ACF831507D}" type="pres">
      <dgm:prSet presAssocID="{8927CCFD-6D2E-42A9-AD63-9A9344D2F79F}" presName="rootText" presStyleLbl="node2" presStyleIdx="4" presStyleCnt="6">
        <dgm:presLayoutVars>
          <dgm:chPref val="3"/>
        </dgm:presLayoutVars>
      </dgm:prSet>
      <dgm:spPr/>
    </dgm:pt>
    <dgm:pt modelId="{CB5C9BEC-4D7D-4766-BC61-12105BA70A62}" type="pres">
      <dgm:prSet presAssocID="{8927CCFD-6D2E-42A9-AD63-9A9344D2F79F}" presName="rootConnector" presStyleLbl="node2" presStyleIdx="4" presStyleCnt="6"/>
      <dgm:spPr/>
    </dgm:pt>
    <dgm:pt modelId="{FAA22866-B7D7-4EF4-84B8-7C7C5FF59D00}" type="pres">
      <dgm:prSet presAssocID="{8927CCFD-6D2E-42A9-AD63-9A9344D2F79F}" presName="hierChild4" presStyleCnt="0"/>
      <dgm:spPr/>
    </dgm:pt>
    <dgm:pt modelId="{8E7F7989-3CA9-4CCF-9FCF-722C5A59DE7E}" type="pres">
      <dgm:prSet presAssocID="{8927CCFD-6D2E-42A9-AD63-9A9344D2F79F}" presName="hierChild5" presStyleCnt="0"/>
      <dgm:spPr/>
    </dgm:pt>
    <dgm:pt modelId="{97B78CEE-EEF3-424E-A16E-197BCA595016}" type="pres">
      <dgm:prSet presAssocID="{B9C4ABF6-6DF3-4DA5-A940-B160587AF80D}" presName="Name37" presStyleLbl="parChTrans1D2" presStyleIdx="5" presStyleCnt="6"/>
      <dgm:spPr/>
    </dgm:pt>
    <dgm:pt modelId="{66466F74-3C03-4400-9AF0-A925047D773F}" type="pres">
      <dgm:prSet presAssocID="{2E5E8DED-672B-48CF-B031-AA43D6FA8FDF}" presName="hierRoot2" presStyleCnt="0">
        <dgm:presLayoutVars>
          <dgm:hierBranch val="init"/>
        </dgm:presLayoutVars>
      </dgm:prSet>
      <dgm:spPr/>
    </dgm:pt>
    <dgm:pt modelId="{16FE29FC-4A39-4CEE-B68D-048CA93FFDF5}" type="pres">
      <dgm:prSet presAssocID="{2E5E8DED-672B-48CF-B031-AA43D6FA8FDF}" presName="rootComposite" presStyleCnt="0"/>
      <dgm:spPr/>
    </dgm:pt>
    <dgm:pt modelId="{A0159625-8183-491A-8422-4D2F13407486}" type="pres">
      <dgm:prSet presAssocID="{2E5E8DED-672B-48CF-B031-AA43D6FA8FDF}" presName="rootText" presStyleLbl="node2" presStyleIdx="5" presStyleCnt="6">
        <dgm:presLayoutVars>
          <dgm:chPref val="3"/>
        </dgm:presLayoutVars>
      </dgm:prSet>
      <dgm:spPr/>
    </dgm:pt>
    <dgm:pt modelId="{81BE73D9-3689-4A32-B797-F40BCF5D08CA}" type="pres">
      <dgm:prSet presAssocID="{2E5E8DED-672B-48CF-B031-AA43D6FA8FDF}" presName="rootConnector" presStyleLbl="node2" presStyleIdx="5" presStyleCnt="6"/>
      <dgm:spPr/>
    </dgm:pt>
    <dgm:pt modelId="{2D24A81C-A9CE-42F4-A735-E8DDD1711FC3}" type="pres">
      <dgm:prSet presAssocID="{2E5E8DED-672B-48CF-B031-AA43D6FA8FDF}" presName="hierChild4" presStyleCnt="0"/>
      <dgm:spPr/>
    </dgm:pt>
    <dgm:pt modelId="{6990DE31-923B-4F22-9DA1-3CD94E9C2DE7}" type="pres">
      <dgm:prSet presAssocID="{2E5E8DED-672B-48CF-B031-AA43D6FA8FDF}" presName="hierChild5" presStyleCnt="0"/>
      <dgm:spPr/>
    </dgm:pt>
    <dgm:pt modelId="{71A8BAD3-7A68-429B-8343-577A000C32D8}" type="pres">
      <dgm:prSet presAssocID="{9E195D21-401D-45CB-8584-64ABAEA3FC4F}" presName="hierChild3" presStyleCnt="0"/>
      <dgm:spPr/>
    </dgm:pt>
  </dgm:ptLst>
  <dgm:cxnLst>
    <dgm:cxn modelId="{14542B00-BC1E-4E68-842E-F1E3FDE7EB4A}" type="presOf" srcId="{B0655F27-D1B2-4E48-AB6B-C139D1DBC252}" destId="{3BE00F68-9081-4131-BEFE-6DCC6705127A}" srcOrd="0" destOrd="0" presId="urn:microsoft.com/office/officeart/2005/8/layout/orgChart1"/>
    <dgm:cxn modelId="{9B33CD03-9B9A-4DD5-BF79-E337CF228EBC}" srcId="{9E195D21-401D-45CB-8584-64ABAEA3FC4F}" destId="{19754984-967B-4A1C-AD4E-9D78FCD1234B}" srcOrd="2" destOrd="0" parTransId="{D7B8D7BF-B2E3-4517-85AF-3461D62A6C88}" sibTransId="{781FCFF1-3132-4112-900F-87FB57BFD34E}"/>
    <dgm:cxn modelId="{4C92D005-D6BD-40E5-B094-D2E5E0BFE78D}" type="presOf" srcId="{8927CCFD-6D2E-42A9-AD63-9A9344D2F79F}" destId="{CB5C9BEC-4D7D-4766-BC61-12105BA70A62}" srcOrd="1" destOrd="0" presId="urn:microsoft.com/office/officeart/2005/8/layout/orgChart1"/>
    <dgm:cxn modelId="{ED8E740F-20B9-46B8-B253-5E61300BE074}" type="presOf" srcId="{19754984-967B-4A1C-AD4E-9D78FCD1234B}" destId="{59AD0215-B972-43A1-8A95-E8D63AB2EAD3}" srcOrd="1" destOrd="0" presId="urn:microsoft.com/office/officeart/2005/8/layout/orgChart1"/>
    <dgm:cxn modelId="{3B4BC110-A94A-4612-A24E-BC96379FA742}" type="presOf" srcId="{5569B5BA-99E8-4B9A-963C-5F10A08E1F13}" destId="{5B24D0A2-7172-443A-B46A-9F1C487D35B5}" srcOrd="0" destOrd="0" presId="urn:microsoft.com/office/officeart/2005/8/layout/orgChart1"/>
    <dgm:cxn modelId="{540F8311-D23C-4B0F-849B-D4B731F29DA5}" type="presOf" srcId="{2E5E8DED-672B-48CF-B031-AA43D6FA8FDF}" destId="{81BE73D9-3689-4A32-B797-F40BCF5D08CA}" srcOrd="1" destOrd="0" presId="urn:microsoft.com/office/officeart/2005/8/layout/orgChart1"/>
    <dgm:cxn modelId="{AA3F1915-8DA7-41C2-B2D3-868573AC0D5E}" type="presOf" srcId="{32C63096-CE9B-4893-9917-E01743F9C94A}" destId="{C6FD3028-3B9B-4473-9501-4F5422465786}" srcOrd="1" destOrd="0" presId="urn:microsoft.com/office/officeart/2005/8/layout/orgChart1"/>
    <dgm:cxn modelId="{B8848C2E-7D4E-4DAE-B8EF-27118F6AECB9}" type="presOf" srcId="{5561869E-AFAD-4932-BDB3-6549249A8D09}" destId="{174E0B97-ECC3-42AF-B4B5-5705D75F96B6}" srcOrd="0" destOrd="0" presId="urn:microsoft.com/office/officeart/2005/8/layout/orgChart1"/>
    <dgm:cxn modelId="{0DC47931-3380-4927-BEA1-B64309774623}" srcId="{67895DCF-3BB7-497C-B88D-3EADD8B47AB2}" destId="{9E195D21-401D-45CB-8584-64ABAEA3FC4F}" srcOrd="0" destOrd="0" parTransId="{F7623475-FD0D-490B-AB73-9CFCA62C6A36}" sibTransId="{734D871F-12C6-4CE2-A90B-7088F48BF5AC}"/>
    <dgm:cxn modelId="{F9EFDA45-F0B2-4E4A-A587-18D429745026}" srcId="{9E195D21-401D-45CB-8584-64ABAEA3FC4F}" destId="{32C63096-CE9B-4893-9917-E01743F9C94A}" srcOrd="3" destOrd="0" parTransId="{C626ABB1-9DE6-4499-A520-2EB6D9053840}" sibTransId="{C5CF2C97-3634-489F-BB0C-7CDF418F0F82}"/>
    <dgm:cxn modelId="{803FE06A-BA4E-49F3-B559-E51DA3EF3BD1}" type="presOf" srcId="{C626ABB1-9DE6-4499-A520-2EB6D9053840}" destId="{9B5FE2E4-6529-4E4A-9912-D7431069F462}" srcOrd="0" destOrd="0" presId="urn:microsoft.com/office/officeart/2005/8/layout/orgChart1"/>
    <dgm:cxn modelId="{90682C4B-3A17-4C41-86AA-2F494224E804}" type="presOf" srcId="{2E5E8DED-672B-48CF-B031-AA43D6FA8FDF}" destId="{A0159625-8183-491A-8422-4D2F13407486}" srcOrd="0" destOrd="0" presId="urn:microsoft.com/office/officeart/2005/8/layout/orgChart1"/>
    <dgm:cxn modelId="{62577473-BEF4-4BAA-A75A-08A3CD6C42BE}" type="presOf" srcId="{B0655F27-D1B2-4E48-AB6B-C139D1DBC252}" destId="{46A12ED9-3F9D-40A7-99AA-1B14D74F0A74}" srcOrd="1" destOrd="0" presId="urn:microsoft.com/office/officeart/2005/8/layout/orgChart1"/>
    <dgm:cxn modelId="{3CF49E73-F625-49FE-89BF-3C80E74B348D}" type="presOf" srcId="{8927CCFD-6D2E-42A9-AD63-9A9344D2F79F}" destId="{6D1BF94C-7DDF-45F2-BEC6-71ACF831507D}" srcOrd="0" destOrd="0" presId="urn:microsoft.com/office/officeart/2005/8/layout/orgChart1"/>
    <dgm:cxn modelId="{20C63577-950B-426C-AE94-F161E15C701E}" type="presOf" srcId="{D7B8D7BF-B2E3-4517-85AF-3461D62A6C88}" destId="{F4F4443A-BB19-495D-B99B-E17C925619C8}" srcOrd="0" destOrd="0" presId="urn:microsoft.com/office/officeart/2005/8/layout/orgChart1"/>
    <dgm:cxn modelId="{FC8CF977-7366-49A7-A408-4FD0FE3371F9}" type="presOf" srcId="{9E195D21-401D-45CB-8584-64ABAEA3FC4F}" destId="{FA644AA4-C8EE-4037-987C-D011B09A53CF}" srcOrd="1" destOrd="0" presId="urn:microsoft.com/office/officeart/2005/8/layout/orgChart1"/>
    <dgm:cxn modelId="{888A267F-CE8D-4E84-BD0A-C58F5A4A59F3}" type="presOf" srcId="{67895DCF-3BB7-497C-B88D-3EADD8B47AB2}" destId="{FD4251D8-EAB4-4D15-9E24-C80E16A198F3}" srcOrd="0" destOrd="0" presId="urn:microsoft.com/office/officeart/2005/8/layout/orgChart1"/>
    <dgm:cxn modelId="{5F130F82-8A18-4454-B3FF-702BAED8FB0E}" type="presOf" srcId="{4B43C74C-9A70-4BCC-A133-BCB988D69BAC}" destId="{34F0CB19-3153-4FDB-8FDF-883F5767D35A}" srcOrd="0" destOrd="0" presId="urn:microsoft.com/office/officeart/2005/8/layout/orgChart1"/>
    <dgm:cxn modelId="{3E435588-EE31-45FC-9118-B72EF3D969B2}" srcId="{9E195D21-401D-45CB-8584-64ABAEA3FC4F}" destId="{8927CCFD-6D2E-42A9-AD63-9A9344D2F79F}" srcOrd="4" destOrd="0" parTransId="{6441AAAD-DC92-4D3C-8EBE-225A047A7C53}" sibTransId="{99CA2E4C-EB0F-4A9E-A635-A407CB29FC44}"/>
    <dgm:cxn modelId="{2346D0A2-07AB-41A8-A4E3-A95C63389E39}" type="presOf" srcId="{19754984-967B-4A1C-AD4E-9D78FCD1234B}" destId="{9FEF04FB-4DDA-4A0A-8B44-36EE51E04BB4}" srcOrd="0" destOrd="0" presId="urn:microsoft.com/office/officeart/2005/8/layout/orgChart1"/>
    <dgm:cxn modelId="{23913DAF-46B2-4A6D-98A6-116CE98B9D33}" srcId="{9E195D21-401D-45CB-8584-64ABAEA3FC4F}" destId="{5561869E-AFAD-4932-BDB3-6549249A8D09}" srcOrd="1" destOrd="0" parTransId="{5569B5BA-99E8-4B9A-963C-5F10A08E1F13}" sibTransId="{A377DA11-5DCC-4036-BC4A-8EE795D5E345}"/>
    <dgm:cxn modelId="{FF44D5B3-1FC3-47B7-9B10-C225F1664A05}" type="presOf" srcId="{B9C4ABF6-6DF3-4DA5-A940-B160587AF80D}" destId="{97B78CEE-EEF3-424E-A16E-197BCA595016}" srcOrd="0" destOrd="0" presId="urn:microsoft.com/office/officeart/2005/8/layout/orgChart1"/>
    <dgm:cxn modelId="{868BA5B4-C84E-41BB-82B8-F6A85F2DC1C1}" type="presOf" srcId="{32C63096-CE9B-4893-9917-E01743F9C94A}" destId="{A817D273-4EDB-4843-9C8B-C0C452300CDB}" srcOrd="0" destOrd="0" presId="urn:microsoft.com/office/officeart/2005/8/layout/orgChart1"/>
    <dgm:cxn modelId="{C226E7C3-3AB4-4056-A559-9C93B042BF80}" srcId="{9E195D21-401D-45CB-8584-64ABAEA3FC4F}" destId="{2E5E8DED-672B-48CF-B031-AA43D6FA8FDF}" srcOrd="5" destOrd="0" parTransId="{B9C4ABF6-6DF3-4DA5-A940-B160587AF80D}" sibTransId="{A259C7D2-C4B3-4393-8C25-E0F7F370FB3C}"/>
    <dgm:cxn modelId="{1A6364D1-DD8A-411C-8291-D581EAEB8176}" type="presOf" srcId="{9E195D21-401D-45CB-8584-64ABAEA3FC4F}" destId="{CBA7C159-9979-4FB0-8BB0-B57A4360D62F}" srcOrd="0" destOrd="0" presId="urn:microsoft.com/office/officeart/2005/8/layout/orgChart1"/>
    <dgm:cxn modelId="{F24670EE-F1C6-4A4D-B83E-C22401DF13C1}" type="presOf" srcId="{5561869E-AFAD-4932-BDB3-6549249A8D09}" destId="{7BA6110F-5B49-46CB-887B-ADC98715AB65}" srcOrd="1" destOrd="0" presId="urn:microsoft.com/office/officeart/2005/8/layout/orgChart1"/>
    <dgm:cxn modelId="{EBBA53F1-05DC-40E0-853C-C0F6142BCE2D}" type="presOf" srcId="{6441AAAD-DC92-4D3C-8EBE-225A047A7C53}" destId="{7EA8654A-1277-4278-8B48-8E77849899B9}" srcOrd="0" destOrd="0" presId="urn:microsoft.com/office/officeart/2005/8/layout/orgChart1"/>
    <dgm:cxn modelId="{1BE224F7-112D-4043-91DE-A79402F0979F}" srcId="{9E195D21-401D-45CB-8584-64ABAEA3FC4F}" destId="{B0655F27-D1B2-4E48-AB6B-C139D1DBC252}" srcOrd="0" destOrd="0" parTransId="{4B43C74C-9A70-4BCC-A133-BCB988D69BAC}" sibTransId="{FE7E2974-4B75-4785-A061-F4DED2019004}"/>
    <dgm:cxn modelId="{A666827F-8924-4CF5-B9E5-E65D2B9B9562}" type="presParOf" srcId="{FD4251D8-EAB4-4D15-9E24-C80E16A198F3}" destId="{153089F1-7F4D-47FB-9645-761C874EFC8C}" srcOrd="0" destOrd="0" presId="urn:microsoft.com/office/officeart/2005/8/layout/orgChart1"/>
    <dgm:cxn modelId="{410F46AF-695B-4164-9951-211262CBF997}" type="presParOf" srcId="{153089F1-7F4D-47FB-9645-761C874EFC8C}" destId="{559F03E4-822E-49F1-8A39-FC3F2BB3CABE}" srcOrd="0" destOrd="0" presId="urn:microsoft.com/office/officeart/2005/8/layout/orgChart1"/>
    <dgm:cxn modelId="{6C9B07BF-AD86-4F73-93E2-516DB51CBA7D}" type="presParOf" srcId="{559F03E4-822E-49F1-8A39-FC3F2BB3CABE}" destId="{CBA7C159-9979-4FB0-8BB0-B57A4360D62F}" srcOrd="0" destOrd="0" presId="urn:microsoft.com/office/officeart/2005/8/layout/orgChart1"/>
    <dgm:cxn modelId="{2C33873C-D9B8-487B-8E91-F01F3FF00678}" type="presParOf" srcId="{559F03E4-822E-49F1-8A39-FC3F2BB3CABE}" destId="{FA644AA4-C8EE-4037-987C-D011B09A53CF}" srcOrd="1" destOrd="0" presId="urn:microsoft.com/office/officeart/2005/8/layout/orgChart1"/>
    <dgm:cxn modelId="{9EB2B7EF-3F18-4DDE-9E43-F6835CF137EA}" type="presParOf" srcId="{153089F1-7F4D-47FB-9645-761C874EFC8C}" destId="{C92F08EF-521B-454F-9D0D-8CC392289802}" srcOrd="1" destOrd="0" presId="urn:microsoft.com/office/officeart/2005/8/layout/orgChart1"/>
    <dgm:cxn modelId="{8D94A981-839F-4A09-B952-42A0B42AA003}" type="presParOf" srcId="{C92F08EF-521B-454F-9D0D-8CC392289802}" destId="{34F0CB19-3153-4FDB-8FDF-883F5767D35A}" srcOrd="0" destOrd="0" presId="urn:microsoft.com/office/officeart/2005/8/layout/orgChart1"/>
    <dgm:cxn modelId="{83AA5A17-E4D7-433A-A47A-090E0781BA13}" type="presParOf" srcId="{C92F08EF-521B-454F-9D0D-8CC392289802}" destId="{598FB187-5527-4100-A715-907894993EBA}" srcOrd="1" destOrd="0" presId="urn:microsoft.com/office/officeart/2005/8/layout/orgChart1"/>
    <dgm:cxn modelId="{3107BF34-B7EE-4CF9-8500-598089F2285D}" type="presParOf" srcId="{598FB187-5527-4100-A715-907894993EBA}" destId="{3DCA6559-1397-4C69-A480-E7410F50D243}" srcOrd="0" destOrd="0" presId="urn:microsoft.com/office/officeart/2005/8/layout/orgChart1"/>
    <dgm:cxn modelId="{91FD2BE8-0256-459F-8A04-7182748D827E}" type="presParOf" srcId="{3DCA6559-1397-4C69-A480-E7410F50D243}" destId="{3BE00F68-9081-4131-BEFE-6DCC6705127A}" srcOrd="0" destOrd="0" presId="urn:microsoft.com/office/officeart/2005/8/layout/orgChart1"/>
    <dgm:cxn modelId="{3EE034F2-037D-4DF8-9D73-4DB973094EAE}" type="presParOf" srcId="{3DCA6559-1397-4C69-A480-E7410F50D243}" destId="{46A12ED9-3F9D-40A7-99AA-1B14D74F0A74}" srcOrd="1" destOrd="0" presId="urn:microsoft.com/office/officeart/2005/8/layout/orgChart1"/>
    <dgm:cxn modelId="{E8881A60-1F1F-4F93-9A59-1C7EA29C7377}" type="presParOf" srcId="{598FB187-5527-4100-A715-907894993EBA}" destId="{C88FFD15-58F9-42AE-B2C0-330C58E13C1A}" srcOrd="1" destOrd="0" presId="urn:microsoft.com/office/officeart/2005/8/layout/orgChart1"/>
    <dgm:cxn modelId="{5DA7FEE6-687F-49E3-A6AD-4234F358F5F9}" type="presParOf" srcId="{598FB187-5527-4100-A715-907894993EBA}" destId="{6C9C9CD3-D264-4D3E-906F-F793D2AF3D50}" srcOrd="2" destOrd="0" presId="urn:microsoft.com/office/officeart/2005/8/layout/orgChart1"/>
    <dgm:cxn modelId="{B510761B-BCF1-4F2D-A9F0-61BA571EED2E}" type="presParOf" srcId="{C92F08EF-521B-454F-9D0D-8CC392289802}" destId="{5B24D0A2-7172-443A-B46A-9F1C487D35B5}" srcOrd="2" destOrd="0" presId="urn:microsoft.com/office/officeart/2005/8/layout/orgChart1"/>
    <dgm:cxn modelId="{990AF9D9-FF6E-4F2D-899A-CC91F05CAC25}" type="presParOf" srcId="{C92F08EF-521B-454F-9D0D-8CC392289802}" destId="{D874C6A2-0365-4832-80CA-045608EE4A2D}" srcOrd="3" destOrd="0" presId="urn:microsoft.com/office/officeart/2005/8/layout/orgChart1"/>
    <dgm:cxn modelId="{830F7060-E978-4A92-9FE0-8792484A9AAE}" type="presParOf" srcId="{D874C6A2-0365-4832-80CA-045608EE4A2D}" destId="{9C882A7B-C013-40BE-9223-25AD4DA719FF}" srcOrd="0" destOrd="0" presId="urn:microsoft.com/office/officeart/2005/8/layout/orgChart1"/>
    <dgm:cxn modelId="{3F5EAF36-5488-4558-89A3-89CA69CD3BA9}" type="presParOf" srcId="{9C882A7B-C013-40BE-9223-25AD4DA719FF}" destId="{174E0B97-ECC3-42AF-B4B5-5705D75F96B6}" srcOrd="0" destOrd="0" presId="urn:microsoft.com/office/officeart/2005/8/layout/orgChart1"/>
    <dgm:cxn modelId="{4B1779E9-E26E-4642-99A7-3D38FEEE2752}" type="presParOf" srcId="{9C882A7B-C013-40BE-9223-25AD4DA719FF}" destId="{7BA6110F-5B49-46CB-887B-ADC98715AB65}" srcOrd="1" destOrd="0" presId="urn:microsoft.com/office/officeart/2005/8/layout/orgChart1"/>
    <dgm:cxn modelId="{59BD44B7-DA5A-4F05-994E-B2F6BCE0830E}" type="presParOf" srcId="{D874C6A2-0365-4832-80CA-045608EE4A2D}" destId="{29F68746-99C9-42A9-9429-DFF03117629E}" srcOrd="1" destOrd="0" presId="urn:microsoft.com/office/officeart/2005/8/layout/orgChart1"/>
    <dgm:cxn modelId="{87A85C20-CFD1-4FF9-B0A7-DD6BDB6119DE}" type="presParOf" srcId="{D874C6A2-0365-4832-80CA-045608EE4A2D}" destId="{18F86E63-CC9B-46B8-86AC-DC5A62241DD5}" srcOrd="2" destOrd="0" presId="urn:microsoft.com/office/officeart/2005/8/layout/orgChart1"/>
    <dgm:cxn modelId="{D6FADE6E-9C5D-4F6A-B356-B5784EF410B3}" type="presParOf" srcId="{C92F08EF-521B-454F-9D0D-8CC392289802}" destId="{F4F4443A-BB19-495D-B99B-E17C925619C8}" srcOrd="4" destOrd="0" presId="urn:microsoft.com/office/officeart/2005/8/layout/orgChart1"/>
    <dgm:cxn modelId="{4A18E5D9-1F9A-4EB2-A7E6-C8C7174FCF36}" type="presParOf" srcId="{C92F08EF-521B-454F-9D0D-8CC392289802}" destId="{22A3191B-2956-46E0-ACB1-855CAA1A45B8}" srcOrd="5" destOrd="0" presId="urn:microsoft.com/office/officeart/2005/8/layout/orgChart1"/>
    <dgm:cxn modelId="{91512D0B-26BA-449C-B5A9-06B2E1826724}" type="presParOf" srcId="{22A3191B-2956-46E0-ACB1-855CAA1A45B8}" destId="{A7734222-B145-4600-96F6-2D273720E481}" srcOrd="0" destOrd="0" presId="urn:microsoft.com/office/officeart/2005/8/layout/orgChart1"/>
    <dgm:cxn modelId="{92B17907-A937-4C19-BA82-96F9899E17D9}" type="presParOf" srcId="{A7734222-B145-4600-96F6-2D273720E481}" destId="{9FEF04FB-4DDA-4A0A-8B44-36EE51E04BB4}" srcOrd="0" destOrd="0" presId="urn:microsoft.com/office/officeart/2005/8/layout/orgChart1"/>
    <dgm:cxn modelId="{5225CCEA-58BE-44F1-A282-0FB9E5B38A5F}" type="presParOf" srcId="{A7734222-B145-4600-96F6-2D273720E481}" destId="{59AD0215-B972-43A1-8A95-E8D63AB2EAD3}" srcOrd="1" destOrd="0" presId="urn:microsoft.com/office/officeart/2005/8/layout/orgChart1"/>
    <dgm:cxn modelId="{AE459583-6185-482E-8BD9-9029E67B142F}" type="presParOf" srcId="{22A3191B-2956-46E0-ACB1-855CAA1A45B8}" destId="{5BA3CE76-4C56-473D-A628-F2D028EA80A2}" srcOrd="1" destOrd="0" presId="urn:microsoft.com/office/officeart/2005/8/layout/orgChart1"/>
    <dgm:cxn modelId="{6D01E83B-F466-4DF2-A0AD-7EFED03A0A9A}" type="presParOf" srcId="{22A3191B-2956-46E0-ACB1-855CAA1A45B8}" destId="{569930DB-FAA6-4E3C-AE5F-26FBAEBEA65C}" srcOrd="2" destOrd="0" presId="urn:microsoft.com/office/officeart/2005/8/layout/orgChart1"/>
    <dgm:cxn modelId="{6D4F27C4-4CE7-4D9E-9769-F1E30BE740B7}" type="presParOf" srcId="{C92F08EF-521B-454F-9D0D-8CC392289802}" destId="{9B5FE2E4-6529-4E4A-9912-D7431069F462}" srcOrd="6" destOrd="0" presId="urn:microsoft.com/office/officeart/2005/8/layout/orgChart1"/>
    <dgm:cxn modelId="{0555E23C-A344-4B80-818E-5271DEE84669}" type="presParOf" srcId="{C92F08EF-521B-454F-9D0D-8CC392289802}" destId="{16271CBE-3F5B-4480-9753-61E8C2EE56E9}" srcOrd="7" destOrd="0" presId="urn:microsoft.com/office/officeart/2005/8/layout/orgChart1"/>
    <dgm:cxn modelId="{B3B4626A-3969-4CE1-B788-5D5F4E7909A7}" type="presParOf" srcId="{16271CBE-3F5B-4480-9753-61E8C2EE56E9}" destId="{95F5BE2F-6B82-4679-BEFA-4F669863A770}" srcOrd="0" destOrd="0" presId="urn:microsoft.com/office/officeart/2005/8/layout/orgChart1"/>
    <dgm:cxn modelId="{7AD193E8-F002-4BF1-8DE6-B501DE8C943C}" type="presParOf" srcId="{95F5BE2F-6B82-4679-BEFA-4F669863A770}" destId="{A817D273-4EDB-4843-9C8B-C0C452300CDB}" srcOrd="0" destOrd="0" presId="urn:microsoft.com/office/officeart/2005/8/layout/orgChart1"/>
    <dgm:cxn modelId="{F8C3EFCB-8555-42A5-BF7E-49E3DB9154ED}" type="presParOf" srcId="{95F5BE2F-6B82-4679-BEFA-4F669863A770}" destId="{C6FD3028-3B9B-4473-9501-4F5422465786}" srcOrd="1" destOrd="0" presId="urn:microsoft.com/office/officeart/2005/8/layout/orgChart1"/>
    <dgm:cxn modelId="{5A23AF1F-14E2-41F3-B332-89EA2E79957C}" type="presParOf" srcId="{16271CBE-3F5B-4480-9753-61E8C2EE56E9}" destId="{5D34C303-6EEA-4F8B-A864-401B3CE7C0E3}" srcOrd="1" destOrd="0" presId="urn:microsoft.com/office/officeart/2005/8/layout/orgChart1"/>
    <dgm:cxn modelId="{1F894BF6-CB38-4C13-A7A9-D7E7E7AB9088}" type="presParOf" srcId="{16271CBE-3F5B-4480-9753-61E8C2EE56E9}" destId="{798E4D61-FC0C-4469-9341-0FFF1F3464E6}" srcOrd="2" destOrd="0" presId="urn:microsoft.com/office/officeart/2005/8/layout/orgChart1"/>
    <dgm:cxn modelId="{57925492-65FB-4D84-9F84-7F80CD1F9146}" type="presParOf" srcId="{C92F08EF-521B-454F-9D0D-8CC392289802}" destId="{7EA8654A-1277-4278-8B48-8E77849899B9}" srcOrd="8" destOrd="0" presId="urn:microsoft.com/office/officeart/2005/8/layout/orgChart1"/>
    <dgm:cxn modelId="{D66350AA-CD63-4A69-A9A2-726B344C7765}" type="presParOf" srcId="{C92F08EF-521B-454F-9D0D-8CC392289802}" destId="{37019793-B12F-4EFE-B3A9-6D993B0DAB21}" srcOrd="9" destOrd="0" presId="urn:microsoft.com/office/officeart/2005/8/layout/orgChart1"/>
    <dgm:cxn modelId="{A5CCFA91-7A73-4013-B86E-20F527C9F325}" type="presParOf" srcId="{37019793-B12F-4EFE-B3A9-6D993B0DAB21}" destId="{A30D8B08-A08F-4216-9BBA-EADD5E646A9D}" srcOrd="0" destOrd="0" presId="urn:microsoft.com/office/officeart/2005/8/layout/orgChart1"/>
    <dgm:cxn modelId="{5351762F-C470-4BBE-A5DB-44F43BCF87F3}" type="presParOf" srcId="{A30D8B08-A08F-4216-9BBA-EADD5E646A9D}" destId="{6D1BF94C-7DDF-45F2-BEC6-71ACF831507D}" srcOrd="0" destOrd="0" presId="urn:microsoft.com/office/officeart/2005/8/layout/orgChart1"/>
    <dgm:cxn modelId="{34AD69A3-CB89-443C-BBDA-F037D40E9863}" type="presParOf" srcId="{A30D8B08-A08F-4216-9BBA-EADD5E646A9D}" destId="{CB5C9BEC-4D7D-4766-BC61-12105BA70A62}" srcOrd="1" destOrd="0" presId="urn:microsoft.com/office/officeart/2005/8/layout/orgChart1"/>
    <dgm:cxn modelId="{8FEEA3FD-55AE-4D38-9971-45944470A6EC}" type="presParOf" srcId="{37019793-B12F-4EFE-B3A9-6D993B0DAB21}" destId="{FAA22866-B7D7-4EF4-84B8-7C7C5FF59D00}" srcOrd="1" destOrd="0" presId="urn:microsoft.com/office/officeart/2005/8/layout/orgChart1"/>
    <dgm:cxn modelId="{D3D499EA-0066-48B4-B5F7-D1AAD60A43B4}" type="presParOf" srcId="{37019793-B12F-4EFE-B3A9-6D993B0DAB21}" destId="{8E7F7989-3CA9-4CCF-9FCF-722C5A59DE7E}" srcOrd="2" destOrd="0" presId="urn:microsoft.com/office/officeart/2005/8/layout/orgChart1"/>
    <dgm:cxn modelId="{1C0307D0-CFC7-478B-88B1-A54EEDCDA87F}" type="presParOf" srcId="{C92F08EF-521B-454F-9D0D-8CC392289802}" destId="{97B78CEE-EEF3-424E-A16E-197BCA595016}" srcOrd="10" destOrd="0" presId="urn:microsoft.com/office/officeart/2005/8/layout/orgChart1"/>
    <dgm:cxn modelId="{C09ED7A3-A19D-4658-8917-2E00E0587804}" type="presParOf" srcId="{C92F08EF-521B-454F-9D0D-8CC392289802}" destId="{66466F74-3C03-4400-9AF0-A925047D773F}" srcOrd="11" destOrd="0" presId="urn:microsoft.com/office/officeart/2005/8/layout/orgChart1"/>
    <dgm:cxn modelId="{F1E858F2-7338-4300-B1DB-9A7D1FFE3613}" type="presParOf" srcId="{66466F74-3C03-4400-9AF0-A925047D773F}" destId="{16FE29FC-4A39-4CEE-B68D-048CA93FFDF5}" srcOrd="0" destOrd="0" presId="urn:microsoft.com/office/officeart/2005/8/layout/orgChart1"/>
    <dgm:cxn modelId="{69240B8C-3ECA-4FA1-95BA-AF8C3A878880}" type="presParOf" srcId="{16FE29FC-4A39-4CEE-B68D-048CA93FFDF5}" destId="{A0159625-8183-491A-8422-4D2F13407486}" srcOrd="0" destOrd="0" presId="urn:microsoft.com/office/officeart/2005/8/layout/orgChart1"/>
    <dgm:cxn modelId="{B3BB496E-BAB9-4306-8894-CE789570D67A}" type="presParOf" srcId="{16FE29FC-4A39-4CEE-B68D-048CA93FFDF5}" destId="{81BE73D9-3689-4A32-B797-F40BCF5D08CA}" srcOrd="1" destOrd="0" presId="urn:microsoft.com/office/officeart/2005/8/layout/orgChart1"/>
    <dgm:cxn modelId="{AB600B11-D8AF-4206-905C-45FBF18F124F}" type="presParOf" srcId="{66466F74-3C03-4400-9AF0-A925047D773F}" destId="{2D24A81C-A9CE-42F4-A735-E8DDD1711FC3}" srcOrd="1" destOrd="0" presId="urn:microsoft.com/office/officeart/2005/8/layout/orgChart1"/>
    <dgm:cxn modelId="{F088717A-94D1-4D28-99E9-9522AFC48E99}" type="presParOf" srcId="{66466F74-3C03-4400-9AF0-A925047D773F}" destId="{6990DE31-923B-4F22-9DA1-3CD94E9C2DE7}" srcOrd="2" destOrd="0" presId="urn:microsoft.com/office/officeart/2005/8/layout/orgChart1"/>
    <dgm:cxn modelId="{B7276A67-0369-40DD-A2E4-7FC02D77854B}" type="presParOf" srcId="{153089F1-7F4D-47FB-9645-761C874EFC8C}" destId="{71A8BAD3-7A68-429B-8343-577A000C32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95DCF-3BB7-497C-B88D-3EADD8B47A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4251D8-EAB4-4D15-9E24-C80E16A198F3}" type="pres">
      <dgm:prSet presAssocID="{67895DCF-3BB7-497C-B88D-3EADD8B47A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535A8DF-B759-4B09-9CD1-E4D19586A866}" type="presOf" srcId="{67895DCF-3BB7-497C-B88D-3EADD8B47AB2}" destId="{FD4251D8-EAB4-4D15-9E24-C80E16A198F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1B71B-4074-4AF0-BFCD-D8C77BA46522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B81D553E-9231-4B7D-98AB-FCDAAC05F265}">
      <dgm:prSet phldrT="[Text]"/>
      <dgm:spPr/>
      <dgm:t>
        <a:bodyPr/>
        <a:lstStyle/>
        <a:p>
          <a:r>
            <a:rPr lang="en-US"/>
            <a:t>Chrome</a:t>
          </a:r>
        </a:p>
      </dgm:t>
    </dgm:pt>
    <dgm:pt modelId="{817ECEF5-C1BD-4A52-BB10-BF16AF65FD52}" type="parTrans" cxnId="{E96A2093-BEC2-4DDD-B503-C5C44069E779}">
      <dgm:prSet/>
      <dgm:spPr/>
      <dgm:t>
        <a:bodyPr/>
        <a:lstStyle/>
        <a:p>
          <a:endParaRPr lang="en-US"/>
        </a:p>
      </dgm:t>
    </dgm:pt>
    <dgm:pt modelId="{D9BEB8EF-ABCC-40BA-9E12-8ABA40A7F735}" type="sibTrans" cxnId="{E96A2093-BEC2-4DDD-B503-C5C44069E779}">
      <dgm:prSet/>
      <dgm:spPr/>
      <dgm:t>
        <a:bodyPr/>
        <a:lstStyle/>
        <a:p>
          <a:endParaRPr lang="en-US"/>
        </a:p>
      </dgm:t>
    </dgm:pt>
    <dgm:pt modelId="{8F2DBB25-38FE-4DF4-A963-37E739AD6756}">
      <dgm:prSet/>
      <dgm:spPr/>
      <dgm:t>
        <a:bodyPr/>
        <a:lstStyle/>
        <a:p>
          <a:r>
            <a:rPr lang="en-US"/>
            <a:t>FireFox</a:t>
          </a:r>
        </a:p>
      </dgm:t>
    </dgm:pt>
    <dgm:pt modelId="{A931AE89-6822-4BE1-8EE9-15B9D1664FFF}" type="parTrans" cxnId="{19D9C756-E6E9-427E-8B6C-522366AA1E31}">
      <dgm:prSet/>
      <dgm:spPr/>
      <dgm:t>
        <a:bodyPr/>
        <a:lstStyle/>
        <a:p>
          <a:endParaRPr lang="en-US"/>
        </a:p>
      </dgm:t>
    </dgm:pt>
    <dgm:pt modelId="{07829158-7FC7-4161-8E33-B522F7FFD174}" type="sibTrans" cxnId="{19D9C756-E6E9-427E-8B6C-522366AA1E31}">
      <dgm:prSet/>
      <dgm:spPr/>
      <dgm:t>
        <a:bodyPr/>
        <a:lstStyle/>
        <a:p>
          <a:endParaRPr lang="en-US"/>
        </a:p>
      </dgm:t>
    </dgm:pt>
    <dgm:pt modelId="{E0881852-E23C-45B2-9F99-A36ECAEBD500}">
      <dgm:prSet/>
      <dgm:spPr/>
      <dgm:t>
        <a:bodyPr/>
        <a:lstStyle/>
        <a:p>
          <a:r>
            <a:rPr lang="en-US"/>
            <a:t>Safari</a:t>
          </a:r>
        </a:p>
      </dgm:t>
    </dgm:pt>
    <dgm:pt modelId="{A60090E5-B6A0-4129-AC70-14D81DB1F4F0}" type="sibTrans" cxnId="{F86F3C2E-CEE1-4485-A107-060B3E359E83}">
      <dgm:prSet/>
      <dgm:spPr/>
      <dgm:t>
        <a:bodyPr/>
        <a:lstStyle/>
        <a:p>
          <a:endParaRPr lang="en-US"/>
        </a:p>
      </dgm:t>
    </dgm:pt>
    <dgm:pt modelId="{9DB50201-544E-4147-BF08-F79CEABD80E9}" type="parTrans" cxnId="{F86F3C2E-CEE1-4485-A107-060B3E359E83}">
      <dgm:prSet/>
      <dgm:spPr/>
      <dgm:t>
        <a:bodyPr/>
        <a:lstStyle/>
        <a:p>
          <a:endParaRPr lang="en-US"/>
        </a:p>
      </dgm:t>
    </dgm:pt>
    <dgm:pt modelId="{062207FF-3E57-4162-9FB1-52CB6C35C080}" type="pres">
      <dgm:prSet presAssocID="{8511B71B-4074-4AF0-BFCD-D8C77BA46522}" presName="linearFlow" presStyleCnt="0">
        <dgm:presLayoutVars>
          <dgm:dir/>
          <dgm:resizeHandles val="exact"/>
        </dgm:presLayoutVars>
      </dgm:prSet>
      <dgm:spPr/>
    </dgm:pt>
    <dgm:pt modelId="{31DFFA3F-675E-4E83-822D-7C66136C6886}" type="pres">
      <dgm:prSet presAssocID="{B81D553E-9231-4B7D-98AB-FCDAAC05F265}" presName="composite" presStyleCnt="0"/>
      <dgm:spPr/>
    </dgm:pt>
    <dgm:pt modelId="{154BA02F-5F24-4972-A892-B39D156BF8C7}" type="pres">
      <dgm:prSet presAssocID="{B81D553E-9231-4B7D-98AB-FCDAAC05F26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24B1489-864C-4231-869A-892D1B23F69F}" type="pres">
      <dgm:prSet presAssocID="{B81D553E-9231-4B7D-98AB-FCDAAC05F265}" presName="txShp" presStyleLbl="node1" presStyleIdx="0" presStyleCnt="3">
        <dgm:presLayoutVars>
          <dgm:bulletEnabled val="1"/>
        </dgm:presLayoutVars>
      </dgm:prSet>
      <dgm:spPr/>
    </dgm:pt>
    <dgm:pt modelId="{4C1C4DD0-1F91-4F56-B91B-161E21D8A35D}" type="pres">
      <dgm:prSet presAssocID="{D9BEB8EF-ABCC-40BA-9E12-8ABA40A7F735}" presName="spacing" presStyleCnt="0"/>
      <dgm:spPr/>
    </dgm:pt>
    <dgm:pt modelId="{A75FD7F1-8728-4E8D-9995-5B96905DBA0E}" type="pres">
      <dgm:prSet presAssocID="{8F2DBB25-38FE-4DF4-A963-37E739AD6756}" presName="composite" presStyleCnt="0"/>
      <dgm:spPr/>
    </dgm:pt>
    <dgm:pt modelId="{E3803940-951E-47E2-9824-59507DDA4794}" type="pres">
      <dgm:prSet presAssocID="{8F2DBB25-38FE-4DF4-A963-37E739AD675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F8499D6-8D62-4C4E-AAFD-56CAEF13827C}" type="pres">
      <dgm:prSet presAssocID="{8F2DBB25-38FE-4DF4-A963-37E739AD6756}" presName="txShp" presStyleLbl="node1" presStyleIdx="1" presStyleCnt="3">
        <dgm:presLayoutVars>
          <dgm:bulletEnabled val="1"/>
        </dgm:presLayoutVars>
      </dgm:prSet>
      <dgm:spPr/>
    </dgm:pt>
    <dgm:pt modelId="{2CCABF9A-7001-4F9B-A929-ED8C2880CFD3}" type="pres">
      <dgm:prSet presAssocID="{07829158-7FC7-4161-8E33-B522F7FFD174}" presName="spacing" presStyleCnt="0"/>
      <dgm:spPr/>
    </dgm:pt>
    <dgm:pt modelId="{FFD6C719-4256-42D1-B9A9-E1CD38937392}" type="pres">
      <dgm:prSet presAssocID="{E0881852-E23C-45B2-9F99-A36ECAEBD500}" presName="composite" presStyleCnt="0"/>
      <dgm:spPr/>
    </dgm:pt>
    <dgm:pt modelId="{24F3F7D6-CA85-409E-BABA-316AAC0812CD}" type="pres">
      <dgm:prSet presAssocID="{E0881852-E23C-45B2-9F99-A36ECAEBD50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243630DC-8709-41C5-A391-A2BF3B71A934}" type="pres">
      <dgm:prSet presAssocID="{E0881852-E23C-45B2-9F99-A36ECAEBD500}" presName="txShp" presStyleLbl="node1" presStyleIdx="2" presStyleCnt="3">
        <dgm:presLayoutVars>
          <dgm:bulletEnabled val="1"/>
        </dgm:presLayoutVars>
      </dgm:prSet>
      <dgm:spPr/>
    </dgm:pt>
  </dgm:ptLst>
  <dgm:cxnLst>
    <dgm:cxn modelId="{0AFD7F1E-2C6D-4E7E-946D-AFD97F4AD70B}" type="presOf" srcId="{8511B71B-4074-4AF0-BFCD-D8C77BA46522}" destId="{062207FF-3E57-4162-9FB1-52CB6C35C080}" srcOrd="0" destOrd="0" presId="urn:microsoft.com/office/officeart/2005/8/layout/vList3"/>
    <dgm:cxn modelId="{F86F3C2E-CEE1-4485-A107-060B3E359E83}" srcId="{8511B71B-4074-4AF0-BFCD-D8C77BA46522}" destId="{E0881852-E23C-45B2-9F99-A36ECAEBD500}" srcOrd="2" destOrd="0" parTransId="{9DB50201-544E-4147-BF08-F79CEABD80E9}" sibTransId="{A60090E5-B6A0-4129-AC70-14D81DB1F4F0}"/>
    <dgm:cxn modelId="{32DDCA66-A898-451A-B4B6-E3A0C4323E10}" type="presOf" srcId="{B81D553E-9231-4B7D-98AB-FCDAAC05F265}" destId="{124B1489-864C-4231-869A-892D1B23F69F}" srcOrd="0" destOrd="0" presId="urn:microsoft.com/office/officeart/2005/8/layout/vList3"/>
    <dgm:cxn modelId="{C8FA2847-71AA-4011-A5FA-938AA5C77A80}" type="presOf" srcId="{E0881852-E23C-45B2-9F99-A36ECAEBD500}" destId="{243630DC-8709-41C5-A391-A2BF3B71A934}" srcOrd="0" destOrd="0" presId="urn:microsoft.com/office/officeart/2005/8/layout/vList3"/>
    <dgm:cxn modelId="{19D9C756-E6E9-427E-8B6C-522366AA1E31}" srcId="{8511B71B-4074-4AF0-BFCD-D8C77BA46522}" destId="{8F2DBB25-38FE-4DF4-A963-37E739AD6756}" srcOrd="1" destOrd="0" parTransId="{A931AE89-6822-4BE1-8EE9-15B9D1664FFF}" sibTransId="{07829158-7FC7-4161-8E33-B522F7FFD174}"/>
    <dgm:cxn modelId="{E96A2093-BEC2-4DDD-B503-C5C44069E779}" srcId="{8511B71B-4074-4AF0-BFCD-D8C77BA46522}" destId="{B81D553E-9231-4B7D-98AB-FCDAAC05F265}" srcOrd="0" destOrd="0" parTransId="{817ECEF5-C1BD-4A52-BB10-BF16AF65FD52}" sibTransId="{D9BEB8EF-ABCC-40BA-9E12-8ABA40A7F735}"/>
    <dgm:cxn modelId="{B9CF3AF5-1050-42C0-A844-B1D2293B3D37}" type="presOf" srcId="{8F2DBB25-38FE-4DF4-A963-37E739AD6756}" destId="{3F8499D6-8D62-4C4E-AAFD-56CAEF13827C}" srcOrd="0" destOrd="0" presId="urn:microsoft.com/office/officeart/2005/8/layout/vList3"/>
    <dgm:cxn modelId="{F9899FEB-BCDE-42E3-BD20-CB27F1087D4A}" type="presParOf" srcId="{062207FF-3E57-4162-9FB1-52CB6C35C080}" destId="{31DFFA3F-675E-4E83-822D-7C66136C6886}" srcOrd="0" destOrd="0" presId="urn:microsoft.com/office/officeart/2005/8/layout/vList3"/>
    <dgm:cxn modelId="{B609E5C3-B24A-408F-97FB-F4D630BE0712}" type="presParOf" srcId="{31DFFA3F-675E-4E83-822D-7C66136C6886}" destId="{154BA02F-5F24-4972-A892-B39D156BF8C7}" srcOrd="0" destOrd="0" presId="urn:microsoft.com/office/officeart/2005/8/layout/vList3"/>
    <dgm:cxn modelId="{528FD08E-66E1-448E-9312-7A56285AE3EF}" type="presParOf" srcId="{31DFFA3F-675E-4E83-822D-7C66136C6886}" destId="{124B1489-864C-4231-869A-892D1B23F69F}" srcOrd="1" destOrd="0" presId="urn:microsoft.com/office/officeart/2005/8/layout/vList3"/>
    <dgm:cxn modelId="{094019D1-24DE-46C0-B88C-0F4E3B365C5F}" type="presParOf" srcId="{062207FF-3E57-4162-9FB1-52CB6C35C080}" destId="{4C1C4DD0-1F91-4F56-B91B-161E21D8A35D}" srcOrd="1" destOrd="0" presId="urn:microsoft.com/office/officeart/2005/8/layout/vList3"/>
    <dgm:cxn modelId="{02643F73-62E1-49F1-A501-83680D25C0C9}" type="presParOf" srcId="{062207FF-3E57-4162-9FB1-52CB6C35C080}" destId="{A75FD7F1-8728-4E8D-9995-5B96905DBA0E}" srcOrd="2" destOrd="0" presId="urn:microsoft.com/office/officeart/2005/8/layout/vList3"/>
    <dgm:cxn modelId="{2F4C5715-EBA5-47F6-9D5A-D621ADE8C7D8}" type="presParOf" srcId="{A75FD7F1-8728-4E8D-9995-5B96905DBA0E}" destId="{E3803940-951E-47E2-9824-59507DDA4794}" srcOrd="0" destOrd="0" presId="urn:microsoft.com/office/officeart/2005/8/layout/vList3"/>
    <dgm:cxn modelId="{4E916EDD-296E-47AF-8011-C8F261E94C8A}" type="presParOf" srcId="{A75FD7F1-8728-4E8D-9995-5B96905DBA0E}" destId="{3F8499D6-8D62-4C4E-AAFD-56CAEF13827C}" srcOrd="1" destOrd="0" presId="urn:microsoft.com/office/officeart/2005/8/layout/vList3"/>
    <dgm:cxn modelId="{5FC6B80C-0CD2-4165-A270-AE27C0F9DEDC}" type="presParOf" srcId="{062207FF-3E57-4162-9FB1-52CB6C35C080}" destId="{2CCABF9A-7001-4F9B-A929-ED8C2880CFD3}" srcOrd="3" destOrd="0" presId="urn:microsoft.com/office/officeart/2005/8/layout/vList3"/>
    <dgm:cxn modelId="{4E190BD7-F5A8-447C-B2DC-F999A00B1595}" type="presParOf" srcId="{062207FF-3E57-4162-9FB1-52CB6C35C080}" destId="{FFD6C719-4256-42D1-B9A9-E1CD38937392}" srcOrd="4" destOrd="0" presId="urn:microsoft.com/office/officeart/2005/8/layout/vList3"/>
    <dgm:cxn modelId="{31665196-0A45-4A3B-A4B9-CCDB97F91AD1}" type="presParOf" srcId="{FFD6C719-4256-42D1-B9A9-E1CD38937392}" destId="{24F3F7D6-CA85-409E-BABA-316AAC0812CD}" srcOrd="0" destOrd="0" presId="urn:microsoft.com/office/officeart/2005/8/layout/vList3"/>
    <dgm:cxn modelId="{7865DB44-EC78-43D5-B93A-7E60BD68B7FD}" type="presParOf" srcId="{FFD6C719-4256-42D1-B9A9-E1CD38937392}" destId="{243630DC-8709-41C5-A391-A2BF3B71A9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78CEE-EEF3-424E-A16E-197BCA595016}">
      <dsp:nvSpPr>
        <dsp:cNvPr id="0" name=""/>
        <dsp:cNvSpPr/>
      </dsp:nvSpPr>
      <dsp:spPr>
        <a:xfrm>
          <a:off x="4455930" y="1508319"/>
          <a:ext cx="3821462" cy="265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45"/>
              </a:lnTo>
              <a:lnTo>
                <a:pt x="3821462" y="132645"/>
              </a:lnTo>
              <a:lnTo>
                <a:pt x="3821462" y="265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8654A-1277-4278-8B48-8E77849899B9}">
      <dsp:nvSpPr>
        <dsp:cNvPr id="0" name=""/>
        <dsp:cNvSpPr/>
      </dsp:nvSpPr>
      <dsp:spPr>
        <a:xfrm>
          <a:off x="4455930" y="1508319"/>
          <a:ext cx="2292877" cy="265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45"/>
              </a:lnTo>
              <a:lnTo>
                <a:pt x="2292877" y="132645"/>
              </a:lnTo>
              <a:lnTo>
                <a:pt x="2292877" y="265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FE2E4-6529-4E4A-9912-D7431069F462}">
      <dsp:nvSpPr>
        <dsp:cNvPr id="0" name=""/>
        <dsp:cNvSpPr/>
      </dsp:nvSpPr>
      <dsp:spPr>
        <a:xfrm>
          <a:off x="4455930" y="1508319"/>
          <a:ext cx="764292" cy="265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45"/>
              </a:lnTo>
              <a:lnTo>
                <a:pt x="764292" y="132645"/>
              </a:lnTo>
              <a:lnTo>
                <a:pt x="764292" y="265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4443A-BB19-495D-B99B-E17C925619C8}">
      <dsp:nvSpPr>
        <dsp:cNvPr id="0" name=""/>
        <dsp:cNvSpPr/>
      </dsp:nvSpPr>
      <dsp:spPr>
        <a:xfrm>
          <a:off x="3691638" y="1508319"/>
          <a:ext cx="764292" cy="265291"/>
        </a:xfrm>
        <a:custGeom>
          <a:avLst/>
          <a:gdLst/>
          <a:ahLst/>
          <a:cxnLst/>
          <a:rect l="0" t="0" r="0" b="0"/>
          <a:pathLst>
            <a:path>
              <a:moveTo>
                <a:pt x="764292" y="0"/>
              </a:moveTo>
              <a:lnTo>
                <a:pt x="764292" y="132645"/>
              </a:lnTo>
              <a:lnTo>
                <a:pt x="0" y="132645"/>
              </a:lnTo>
              <a:lnTo>
                <a:pt x="0" y="265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4D0A2-7172-443A-B46A-9F1C487D35B5}">
      <dsp:nvSpPr>
        <dsp:cNvPr id="0" name=""/>
        <dsp:cNvSpPr/>
      </dsp:nvSpPr>
      <dsp:spPr>
        <a:xfrm>
          <a:off x="2163053" y="1508319"/>
          <a:ext cx="2292877" cy="265291"/>
        </a:xfrm>
        <a:custGeom>
          <a:avLst/>
          <a:gdLst/>
          <a:ahLst/>
          <a:cxnLst/>
          <a:rect l="0" t="0" r="0" b="0"/>
          <a:pathLst>
            <a:path>
              <a:moveTo>
                <a:pt x="2292877" y="0"/>
              </a:moveTo>
              <a:lnTo>
                <a:pt x="2292877" y="132645"/>
              </a:lnTo>
              <a:lnTo>
                <a:pt x="0" y="132645"/>
              </a:lnTo>
              <a:lnTo>
                <a:pt x="0" y="265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0CB19-3153-4FDB-8FDF-883F5767D35A}">
      <dsp:nvSpPr>
        <dsp:cNvPr id="0" name=""/>
        <dsp:cNvSpPr/>
      </dsp:nvSpPr>
      <dsp:spPr>
        <a:xfrm>
          <a:off x="634468" y="1508319"/>
          <a:ext cx="3821462" cy="265291"/>
        </a:xfrm>
        <a:custGeom>
          <a:avLst/>
          <a:gdLst/>
          <a:ahLst/>
          <a:cxnLst/>
          <a:rect l="0" t="0" r="0" b="0"/>
          <a:pathLst>
            <a:path>
              <a:moveTo>
                <a:pt x="3821462" y="0"/>
              </a:moveTo>
              <a:lnTo>
                <a:pt x="3821462" y="132645"/>
              </a:lnTo>
              <a:lnTo>
                <a:pt x="0" y="132645"/>
              </a:lnTo>
              <a:lnTo>
                <a:pt x="0" y="2652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7C159-9979-4FB0-8BB0-B57A4360D62F}">
      <dsp:nvSpPr>
        <dsp:cNvPr id="0" name=""/>
        <dsp:cNvSpPr/>
      </dsp:nvSpPr>
      <dsp:spPr>
        <a:xfrm>
          <a:off x="3824283" y="876672"/>
          <a:ext cx="1263293" cy="631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Văn</a:t>
          </a:r>
          <a:r>
            <a:rPr lang="en-US" sz="2100" kern="1200" dirty="0"/>
            <a:t> </a:t>
          </a:r>
          <a:r>
            <a:rPr lang="en-US" sz="2100" kern="1200" dirty="0" err="1"/>
            <a:t>thư</a:t>
          </a:r>
          <a:endParaRPr lang="en-US" sz="2100" kern="1200" dirty="0"/>
        </a:p>
      </dsp:txBody>
      <dsp:txXfrm>
        <a:off x="3824283" y="876672"/>
        <a:ext cx="1263293" cy="631646"/>
      </dsp:txXfrm>
    </dsp:sp>
    <dsp:sp modelId="{3BE00F68-9081-4131-BEFE-6DCC6705127A}">
      <dsp:nvSpPr>
        <dsp:cNvPr id="0" name=""/>
        <dsp:cNvSpPr/>
      </dsp:nvSpPr>
      <dsp:spPr>
        <a:xfrm>
          <a:off x="2821" y="1773610"/>
          <a:ext cx="1263293" cy="631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Tra</a:t>
          </a:r>
          <a:r>
            <a:rPr lang="en-US" sz="2100" kern="1200" dirty="0"/>
            <a:t> </a:t>
          </a:r>
          <a:r>
            <a:rPr lang="en-US" sz="2100" kern="1200" dirty="0" err="1"/>
            <a:t>cứu</a:t>
          </a:r>
          <a:r>
            <a:rPr lang="en-US" sz="2100" kern="1200" dirty="0"/>
            <a:t> &amp; </a:t>
          </a:r>
          <a:r>
            <a:rPr lang="en-US" sz="2100" kern="1200" dirty="0" err="1"/>
            <a:t>tìm</a:t>
          </a:r>
          <a:r>
            <a:rPr lang="en-US" sz="2100" kern="1200" dirty="0"/>
            <a:t> </a:t>
          </a:r>
          <a:r>
            <a:rPr lang="en-US" sz="2100" kern="1200" dirty="0" err="1"/>
            <a:t>kiếm</a:t>
          </a:r>
          <a:endParaRPr lang="en-US" sz="2100" kern="1200" dirty="0"/>
        </a:p>
      </dsp:txBody>
      <dsp:txXfrm>
        <a:off x="2821" y="1773610"/>
        <a:ext cx="1263293" cy="631646"/>
      </dsp:txXfrm>
    </dsp:sp>
    <dsp:sp modelId="{174E0B97-ECC3-42AF-B4B5-5705D75F96B6}">
      <dsp:nvSpPr>
        <dsp:cNvPr id="0" name=""/>
        <dsp:cNvSpPr/>
      </dsp:nvSpPr>
      <dsp:spPr>
        <a:xfrm>
          <a:off x="1531406" y="1773610"/>
          <a:ext cx="1263293" cy="631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Nhắc nhở</a:t>
          </a:r>
        </a:p>
      </dsp:txBody>
      <dsp:txXfrm>
        <a:off x="1531406" y="1773610"/>
        <a:ext cx="1263293" cy="631646"/>
      </dsp:txXfrm>
    </dsp:sp>
    <dsp:sp modelId="{9FEF04FB-4DDA-4A0A-8B44-36EE51E04BB4}">
      <dsp:nvSpPr>
        <dsp:cNvPr id="0" name=""/>
        <dsp:cNvSpPr/>
      </dsp:nvSpPr>
      <dsp:spPr>
        <a:xfrm>
          <a:off x="3059991" y="1773610"/>
          <a:ext cx="1263293" cy="631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Tiếp</a:t>
          </a:r>
          <a:r>
            <a:rPr lang="en-US" sz="2100" kern="1200" dirty="0"/>
            <a:t> </a:t>
          </a:r>
          <a:r>
            <a:rPr lang="en-US" sz="2100" kern="1200" dirty="0" err="1"/>
            <a:t>nhận</a:t>
          </a:r>
          <a:r>
            <a:rPr lang="en-US" sz="2100" kern="1200" dirty="0"/>
            <a:t> </a:t>
          </a:r>
          <a:r>
            <a:rPr lang="en-US" sz="2100" kern="1200" dirty="0" err="1"/>
            <a:t>văn</a:t>
          </a:r>
          <a:r>
            <a:rPr lang="en-US" sz="2100" kern="1200" dirty="0"/>
            <a:t> </a:t>
          </a:r>
          <a:r>
            <a:rPr lang="en-US" sz="2100" kern="1200" dirty="0" err="1"/>
            <a:t>bản</a:t>
          </a:r>
          <a:r>
            <a:rPr lang="en-US" sz="2100" kern="1200" dirty="0"/>
            <a:t> </a:t>
          </a:r>
        </a:p>
      </dsp:txBody>
      <dsp:txXfrm>
        <a:off x="3059991" y="1773610"/>
        <a:ext cx="1263293" cy="631646"/>
      </dsp:txXfrm>
    </dsp:sp>
    <dsp:sp modelId="{A817D273-4EDB-4843-9C8B-C0C452300CDB}">
      <dsp:nvSpPr>
        <dsp:cNvPr id="0" name=""/>
        <dsp:cNvSpPr/>
      </dsp:nvSpPr>
      <dsp:spPr>
        <a:xfrm>
          <a:off x="4588576" y="1773610"/>
          <a:ext cx="1263293" cy="631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Ban hành văn bản </a:t>
          </a:r>
        </a:p>
      </dsp:txBody>
      <dsp:txXfrm>
        <a:off x="4588576" y="1773610"/>
        <a:ext cx="1263293" cy="631646"/>
      </dsp:txXfrm>
    </dsp:sp>
    <dsp:sp modelId="{6D1BF94C-7DDF-45F2-BEC6-71ACF831507D}">
      <dsp:nvSpPr>
        <dsp:cNvPr id="0" name=""/>
        <dsp:cNvSpPr/>
      </dsp:nvSpPr>
      <dsp:spPr>
        <a:xfrm>
          <a:off x="6117161" y="1773610"/>
          <a:ext cx="1263293" cy="631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Báo cáo nghiệp vụ</a:t>
          </a:r>
        </a:p>
      </dsp:txBody>
      <dsp:txXfrm>
        <a:off x="6117161" y="1773610"/>
        <a:ext cx="1263293" cy="631646"/>
      </dsp:txXfrm>
    </dsp:sp>
    <dsp:sp modelId="{A0159625-8183-491A-8422-4D2F13407486}">
      <dsp:nvSpPr>
        <dsp:cNvPr id="0" name=""/>
        <dsp:cNvSpPr/>
      </dsp:nvSpPr>
      <dsp:spPr>
        <a:xfrm>
          <a:off x="7645746" y="1773610"/>
          <a:ext cx="1263293" cy="631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Theo dõi</a:t>
          </a:r>
        </a:p>
      </dsp:txBody>
      <dsp:txXfrm>
        <a:off x="7645746" y="1773610"/>
        <a:ext cx="1263293" cy="631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B1489-864C-4231-869A-892D1B23F69F}">
      <dsp:nvSpPr>
        <dsp:cNvPr id="0" name=""/>
        <dsp:cNvSpPr/>
      </dsp:nvSpPr>
      <dsp:spPr>
        <a:xfrm rot="10800000">
          <a:off x="1436168" y="676"/>
          <a:ext cx="4649528" cy="10601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12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Chrome</a:t>
          </a:r>
        </a:p>
      </dsp:txBody>
      <dsp:txXfrm rot="10800000">
        <a:off x="1701214" y="676"/>
        <a:ext cx="4384482" cy="1060185"/>
      </dsp:txXfrm>
    </dsp:sp>
    <dsp:sp modelId="{154BA02F-5F24-4972-A892-B39D156BF8C7}">
      <dsp:nvSpPr>
        <dsp:cNvPr id="0" name=""/>
        <dsp:cNvSpPr/>
      </dsp:nvSpPr>
      <dsp:spPr>
        <a:xfrm>
          <a:off x="906075" y="676"/>
          <a:ext cx="1060185" cy="10601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499D6-8D62-4C4E-AAFD-56CAEF13827C}">
      <dsp:nvSpPr>
        <dsp:cNvPr id="0" name=""/>
        <dsp:cNvSpPr/>
      </dsp:nvSpPr>
      <dsp:spPr>
        <a:xfrm rot="10800000">
          <a:off x="1436168" y="1377334"/>
          <a:ext cx="4649528" cy="10601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12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FireFox</a:t>
          </a:r>
        </a:p>
      </dsp:txBody>
      <dsp:txXfrm rot="10800000">
        <a:off x="1701214" y="1377334"/>
        <a:ext cx="4384482" cy="1060185"/>
      </dsp:txXfrm>
    </dsp:sp>
    <dsp:sp modelId="{E3803940-951E-47E2-9824-59507DDA4794}">
      <dsp:nvSpPr>
        <dsp:cNvPr id="0" name=""/>
        <dsp:cNvSpPr/>
      </dsp:nvSpPr>
      <dsp:spPr>
        <a:xfrm>
          <a:off x="906075" y="1377334"/>
          <a:ext cx="1060185" cy="10601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630DC-8709-41C5-A391-A2BF3B71A934}">
      <dsp:nvSpPr>
        <dsp:cNvPr id="0" name=""/>
        <dsp:cNvSpPr/>
      </dsp:nvSpPr>
      <dsp:spPr>
        <a:xfrm rot="10800000">
          <a:off x="1436168" y="2753993"/>
          <a:ext cx="4649528" cy="10601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12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Safari</a:t>
          </a:r>
        </a:p>
      </dsp:txBody>
      <dsp:txXfrm rot="10800000">
        <a:off x="1701214" y="2753993"/>
        <a:ext cx="4384482" cy="1060185"/>
      </dsp:txXfrm>
    </dsp:sp>
    <dsp:sp modelId="{24F3F7D6-CA85-409E-BABA-316AAC0812CD}">
      <dsp:nvSpPr>
        <dsp:cNvPr id="0" name=""/>
        <dsp:cNvSpPr/>
      </dsp:nvSpPr>
      <dsp:spPr>
        <a:xfrm>
          <a:off x="906075" y="2753993"/>
          <a:ext cx="1060185" cy="10601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01A61-9E5C-406E-945F-3DF06B14008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C7C8-DFC3-4C40-8881-A0EB56E6F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7CF02-904A-40DC-A5ED-BA05BEB1312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EA4E-9C58-4129-97F4-89CF7660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7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EA4E-9C58-4129-97F4-89CF7660FF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EA4E-9C58-4129-97F4-89CF7660FF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5">
            <a:extLst>
              <a:ext uri="{FF2B5EF4-FFF2-40B4-BE49-F238E27FC236}">
                <a16:creationId xmlns:a16="http://schemas.microsoft.com/office/drawing/2014/main" id="{6646936F-4C38-4FCE-8D0C-89F5DA417D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DF1A57E-F5A8-419F-9E1A-25A7591ED8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40323BAA-45E2-49CC-B641-2075F19A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2FC8921-8B79-44F2-A598-468B64626C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18128E07-FE58-430A-BA2D-B2E7701A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18F3020-AA18-4C92-A19E-1A24D75687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B2284745-747F-4310-8EC4-2511714219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8922367C-F658-4F03-9A2B-F359155971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143001" y="173423"/>
            <a:ext cx="2770790" cy="1403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0302" y="4220835"/>
            <a:ext cx="5494283" cy="1142291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4" y="257811"/>
            <a:ext cx="1653486" cy="1262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719" y="851343"/>
            <a:ext cx="5494283" cy="1718441"/>
          </a:xfrm>
        </p:spPr>
        <p:txBody>
          <a:bodyPr anchor="b"/>
          <a:lstStyle>
            <a:lvl1pPr algn="ctr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757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5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1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D35935-9D2F-4184-9A4E-696962D9B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17B095-53F6-4FC6-A0FB-7498F1655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BD854B-CAD7-4FB2-9AF6-066F6F4F2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3C1DC9-40C8-4108-870B-E67AC7CF5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E45FB1-CEE9-43D7-875B-67CD246B43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7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860011-D65C-42DF-BB66-22409A162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12AA8B-0BC2-4E0D-B566-B289832AF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0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87CF0C-09DA-4BDD-B7A5-D543B591F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5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6C5A8F-F492-45A2-92BA-09AEEC647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2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27C6FD-B094-4BCE-B563-8D06B1313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584B57-8E8B-4003-AE82-F14347848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1F9797-F434-4C16-8AFC-D8D193641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1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0" y="2468376"/>
            <a:ext cx="5765426" cy="14335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38A9B5-DABB-48DC-BDCE-FFBF1B973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21B946-E3C4-4C31-9B79-7CE8E6457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9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7D2D9A-9C90-44A2-A58F-B852F9D6A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8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D867EE-D5C2-4CAB-9C23-B56C749A6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7CB38D-9FDE-4A7E-A684-E7A576FED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8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AD1777-D297-4C5F-938A-7536C36F1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1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79FF71-45F7-4CAD-8CAB-B9DEC3005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3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4E0339-3E5B-4595-ABA6-AA5691588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4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AEA33C-A04B-440E-8626-7B446351F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5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FD2DB8-025B-4659-B552-D23BD07DE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96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04D06A-E04A-4594-B1B7-2504E8ABB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52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1718CA-96B7-4040-AA8E-52D21E2CA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5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1C2064-95DE-463F-B9DC-21DC1D13B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61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C3B694-D4EE-49AC-AC23-512E75777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1E096E-DB8B-4CF1-8022-FFC218F94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9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A9F97F-39B3-489E-A6DE-291C2AC0E1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2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C024DC-29DA-4126-88D5-956D1C33DA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7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9642E4-8408-4748-919B-DA83DBDBB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6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063512-7032-42D2-9CF9-C0FBCAB57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FFAC8A-C3F5-490B-B42F-9D4669C90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5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1F3A23-E759-4034-89DB-0EEE2604CD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0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97969C-FFD6-4A97-9A15-B440E1482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2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F3FA19-1135-4F86-8F27-2E651B0DA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B012B0-01FE-420C-9610-F69B7218C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7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E129BC-BD28-449D-8C1B-FEA9D9166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59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F8BC4C-6F9E-4387-A4A8-FAA7FF01C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4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56AD9A-3EB7-4801-B76F-69BAEC4CD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4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70A510-7494-4F0F-8872-3E86196EB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5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5698A8-354F-4CF1-884A-646469DE9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18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FE290F-C92C-435C-A411-674CD2724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5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AEAA69-BDE2-4C07-B721-FCB6BA793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73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985942-7DEB-4259-987C-008AE7F3B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2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1B1-5CE1-4C3F-AFB4-136E2122A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5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2A62A1-BAA9-48BE-9B6F-4B703673A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78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EE196A-DE5F-4372-8E2E-757D878E1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65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0663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5" y="1600206"/>
            <a:ext cx="4032250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E451D3-3B42-4B74-A92B-20D99F07E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5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0C3305-4CB1-4FCF-92FC-FD8CE6F0EE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1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FF524E-0E45-45F0-83A7-306F22955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2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82DB3B-6BD7-4DF0-96E0-1F1E014C5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2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640BA3-FA8B-4B6C-BA1A-5C1E7D785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599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36C4CE-B405-4EDD-B5F3-98A84B246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C89304-4C8B-4B0E-9BC5-CFCFA0290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5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6" y="128594"/>
            <a:ext cx="2052638" cy="5983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4"/>
            <a:ext cx="6010275" cy="5983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A4A7D3-975B-4783-9457-A7AF1D3F1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62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75E550-5499-45B4-BF33-1F4B4BEA4AF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77EE-9DBD-4A3C-BF1B-A7C74568FB9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1055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B890E5-3F04-41DB-AEE2-C75A894342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9994A-E988-4F05-8CF9-2F9E1F6730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25627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ADE340-21DA-43F2-8B1C-68880EBB33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53E3-6B21-4A3A-9769-72B1DFE938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421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8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2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23139D-F1DF-48E4-8A53-862D634BB5A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39AC-A1C9-4527-B041-6FEAD0C30C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97455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3CB23-1C56-4CEE-828F-459B0A262D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7341B-BB68-423B-9643-61C955EA59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3971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3D7A7D9-D3CE-40E5-B21A-B23AB82B61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78F2-3E9B-4565-9A60-824B7B45A03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37057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4E72079-FF2D-4017-AE3D-52265AE1A1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7D4F-3174-47E7-9B14-ADF9E72D3D3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458240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02768D-CBC6-491B-A8EB-3DBC7CCBB10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5914-2E85-4E2B-83BC-D05080DF9E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55626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DB1C19-B960-450F-BE87-79B45F6C92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2D588-D15D-4E03-8630-1ED5032EA6D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23031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21DF42-9231-45C2-BBF2-2325C0FAF5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834B-7546-4EFA-B779-F416C22C7A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17440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7" y="128592"/>
            <a:ext cx="2054225" cy="598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28592"/>
            <a:ext cx="6010275" cy="598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28D3E-50C2-470D-BF8D-28EACC8C42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29709-79E2-485D-8578-DACAB80029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200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8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8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143001" y="173423"/>
            <a:ext cx="2770790" cy="1403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095" y="128588"/>
            <a:ext cx="5513421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AAE13B-7A5C-4D48-8851-8CF8E65CD2F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4" y="257811"/>
            <a:ext cx="1653486" cy="12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42" y="68269"/>
            <a:ext cx="5797769" cy="11299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3608" y="1674819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8E4634-6513-4BCE-9206-276ACBF9BE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553201" y="197072"/>
            <a:ext cx="2365194" cy="14031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22" y="187331"/>
            <a:ext cx="1653486" cy="126205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-11825" y="1261244"/>
            <a:ext cx="5988480" cy="1154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964831" y="712051"/>
            <a:ext cx="0" cy="53342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964833" y="712051"/>
            <a:ext cx="502973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23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3F73876-3203-4CAA-A985-3FF98C71B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81B2A7-59DB-47F5-AE3D-E1433467A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9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F5D7338-87E1-49C9-BD23-5D9941571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128588"/>
            <a:ext cx="82153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6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2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24200" y="6308731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542912" algn="l"/>
                <a:tab pos="1085823" algn="l"/>
              </a:tabLst>
              <a:defRPr sz="9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1CA6621-E14A-4515-B274-3D966CDDB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557199" indent="-214308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2pPr>
      <a:lvl3pPr marL="857228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3pPr>
      <a:lvl4pPr marL="1200120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4pPr>
      <a:lvl5pPr marL="1543012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5pPr>
      <a:lvl6pPr marL="1885903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6pPr>
      <a:lvl7pPr marL="2228795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7pPr>
      <a:lvl8pPr marL="2571686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8pPr>
      <a:lvl9pPr marL="2914577" indent="-171446" algn="ctr" defTabSz="342892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ea typeface="DejaVu Sans" charset="0"/>
          <a:cs typeface="DejaVu Sans" charset="0"/>
        </a:defRPr>
      </a:lvl9pPr>
    </p:titleStyle>
    <p:bodyStyle>
      <a:lvl1pPr marL="257168" indent="-257168" algn="l" defTabSz="342892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defTabSz="342892" rtl="0" eaLnBrk="1" fontAlgn="base" hangingPunct="1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28" indent="-171446" algn="l" defTabSz="342892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20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12" indent="-171446" algn="l" defTabSz="342892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CB78FAD4-40B0-4B7F-BE58-2F9ACBDA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7F08E059-0AE0-4CF8-AFDD-FB0B4CFD7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A19B10D-87D3-4075-B3C3-DE772EEAB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EAA69D2C-757D-490A-B76A-D048FD061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240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D16CB5A8-B5AD-4EE1-87C2-C69BEEBD3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C863D20-2CAF-4E2D-A975-17E93B2507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882" algn="l"/>
                <a:tab pos="1447764" algn="l"/>
              </a:tabLst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31B73D-4EF3-4263-B6EE-9B5D75B403B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9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537" indent="-228594" algn="ctr" defTabSz="45718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726" indent="-228594" algn="ctr" defTabSz="45718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8914" indent="-228594" algn="ctr" defTabSz="45718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103" indent="-228594" algn="ctr" defTabSz="45718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1313" indent="-341313" algn="l" defTabSz="45561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45718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726" indent="-228594" algn="l" defTabSz="45718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914" indent="-228594" algn="l" defTabSz="45718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103" indent="-228594" algn="l" defTabSz="45718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Trình</a:t>
            </a:r>
            <a:r>
              <a:rPr lang="en-US" dirty="0"/>
              <a:t> </a:t>
            </a:r>
            <a:r>
              <a:rPr lang="en-US" dirty="0" err="1"/>
              <a:t>bày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1881" y="282387"/>
            <a:ext cx="5886284" cy="233262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HƯỚNG DẪN SỬ DỤNG</a:t>
            </a:r>
            <a:b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PHẦN MỀM QUẢN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LÝ VĂN BẢN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VÀ ĐIỀU HÀNH 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DÀNH CHO VĂN THƯ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5AAE13B-7A5C-4D48-8851-8CF8E65CD2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4343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</a:pP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87363" y="1384300"/>
            <a:ext cx="8428037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Liệu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quyết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4138613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00113" y="2636838"/>
            <a:ext cx="31670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Trân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trọng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giới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thiệu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phần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mềm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quản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lý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văn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bản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điều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hành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73269" y="3858419"/>
            <a:ext cx="1136073" cy="1177637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QLVB &amp;ĐH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5068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</a:pPr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363" y="1384300"/>
            <a:ext cx="8428037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39775" indent="-28257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"/>
            </a:pP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Lợi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ích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Chi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phí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hành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(in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ấn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công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sức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quản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lý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giảm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Giảm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bớt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gian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quy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trình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quyết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công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việc</a:t>
            </a:r>
            <a:endParaRPr 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Tra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cứu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dõi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kiếm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nhanh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chóng</a:t>
            </a:r>
            <a:endParaRPr 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Môi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trường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làm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biên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giới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bất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cứ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ngồi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nơi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đâu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Dễ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dàng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chỉ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đạo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xa</a:t>
            </a:r>
            <a:endParaRPr 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450"/>
              </a:spcBef>
              <a:buFont typeface="Wingdings" panose="05000000000000000000" pitchFamily="2" charset="2"/>
              <a:buChar char=""/>
            </a:pP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Thông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tin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mình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mềm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như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cô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thư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ký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riêng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Mục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tiêu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Xây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dựng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môi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trường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làm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công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hiệu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quả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góp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tích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cực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công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cuộc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cải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hành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nhà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90016"/>
                </a:solidFill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rgbClr val="C90016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60438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ĐĂNG NHẬP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08" y="1761565"/>
            <a:ext cx="8215313" cy="4424929"/>
          </a:xfrm>
        </p:spPr>
        <p:txBody>
          <a:bodyPr/>
          <a:lstStyle/>
          <a:p>
            <a:pPr marL="0" indent="0" algn="just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: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duyệt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internet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endParaRPr lang="en-US" sz="2400" dirty="0"/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khoản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0208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2.1 THIẾT BỊ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55" y="1849632"/>
            <a:ext cx="8215313" cy="2762710"/>
          </a:xfrm>
        </p:spPr>
        <p:txBody>
          <a:bodyPr/>
          <a:lstStyle/>
          <a:p>
            <a:pPr marL="0" indent="12700"/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QLVB&amp;ĐH </a:t>
            </a:r>
            <a:r>
              <a:rPr lang="vi-VN" dirty="0"/>
              <a:t>hoạt động được trên nhiều loại thiết bị khác nhau:</a:t>
            </a:r>
            <a:endParaRPr lang="en-US" dirty="0"/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endParaRPr lang="en-US" sz="2400" dirty="0"/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Laptop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endParaRPr lang="en-US" sz="2400" dirty="0"/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minh</a:t>
            </a:r>
          </a:p>
          <a:p>
            <a:endParaRPr lang="en-US" dirty="0"/>
          </a:p>
        </p:txBody>
      </p:sp>
      <p:pic>
        <p:nvPicPr>
          <p:cNvPr id="4" name="Picture 3" descr="C:\Users\Administrator\Downloads\cloud-computing-security-with-ssl-encryption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99" y="2448655"/>
            <a:ext cx="4202068" cy="37205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717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 TRÌNH DUYỆT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82" y="1634479"/>
            <a:ext cx="8215313" cy="907016"/>
          </a:xfrm>
        </p:spPr>
        <p:txBody>
          <a:bodyPr/>
          <a:lstStyle/>
          <a:p>
            <a:pPr marL="0" indent="20638">
              <a:lnSpc>
                <a:spcPct val="120000"/>
              </a:lnSpc>
              <a:spcAft>
                <a:spcPts val="600"/>
              </a:spcAft>
            </a:pP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QLVB&amp;ĐH </a:t>
            </a:r>
            <a:r>
              <a:rPr lang="vi-VN" dirty="0"/>
              <a:t>hoạt động được trên hầu hết các trình duyệt web phổ biến</a:t>
            </a: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8544938"/>
              </p:ext>
            </p:extLst>
          </p:nvPr>
        </p:nvGraphicFramePr>
        <p:xfrm>
          <a:off x="874757" y="2541494"/>
          <a:ext cx="6991772" cy="381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118764" y="5818909"/>
            <a:ext cx="350157" cy="36758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3185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ĐĂNG NHẬP VÀO CHƯƠNG TRÌNH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vi-VN" dirty="0"/>
              <a:t>trình duyệt web lên và đánh địa chỉ của phần mềm vào.</a:t>
            </a:r>
            <a:endParaRPr lang="en-US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 marL="0" lvl="0" indent="20638">
              <a:lnSpc>
                <a:spcPct val="120000"/>
              </a:lnSpc>
              <a:spcAft>
                <a:spcPts val="600"/>
              </a:spcAft>
            </a:pPr>
            <a:endParaRPr lang="en-US" dirty="0"/>
          </a:p>
          <a:p>
            <a:pPr marL="0" lvl="0" indent="20638">
              <a:lnSpc>
                <a:spcPct val="120000"/>
              </a:lnSpc>
              <a:spcAft>
                <a:spcPts val="600"/>
              </a:spcAft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9" y="2451806"/>
            <a:ext cx="6245393" cy="574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09" y="2525213"/>
            <a:ext cx="34575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0017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 ĐĂNG NHẬP VÀO CHƯƠNG TRÌNH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3285565"/>
            <a:ext cx="4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Tài khoản:</a:t>
            </a:r>
            <a:r>
              <a:rPr lang="en-US" i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Nhập tên tài khoản đã được cấp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3000" y="3854822"/>
            <a:ext cx="4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khẩu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khẩu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khoản</a:t>
            </a:r>
            <a:endParaRPr lang="en-US" i="1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67300" y="4797852"/>
            <a:ext cx="3610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000" i="1" dirty="0" err="1">
                <a:ea typeface="Calibri" panose="020F0502020204030204" pitchFamily="34" charset="0"/>
              </a:rPr>
              <a:t>S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au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khi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nhập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tên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và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mật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khẩu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thì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bạn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bấm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nút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Đăng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nhập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để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vào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hệ</a:t>
            </a:r>
            <a:r>
              <a:rPr lang="en-US" sz="2000" i="1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a typeface="Calibri" panose="020F0502020204030204" pitchFamily="34" charset="0"/>
              </a:rPr>
              <a:t>thống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3" y="1700322"/>
            <a:ext cx="4519476" cy="49737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825714" y="3285565"/>
            <a:ext cx="3106271" cy="34243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98669" y="3814179"/>
            <a:ext cx="3106271" cy="34243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21862" y="4685231"/>
            <a:ext cx="2746576" cy="4500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13" idx="3"/>
            <a:endCxn id="12" idx="1"/>
          </p:cNvCxnSpPr>
          <p:nvPr/>
        </p:nvCxnSpPr>
        <p:spPr bwMode="auto">
          <a:xfrm>
            <a:off x="3931985" y="3456784"/>
            <a:ext cx="1021015" cy="1344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5" idx="3"/>
            <a:endCxn id="17" idx="1"/>
          </p:cNvCxnSpPr>
          <p:nvPr/>
        </p:nvCxnSpPr>
        <p:spPr bwMode="auto">
          <a:xfrm>
            <a:off x="3904940" y="3985398"/>
            <a:ext cx="1048060" cy="5409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3768438" y="4959927"/>
            <a:ext cx="1184562" cy="29094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 bwMode="auto">
          <a:xfrm>
            <a:off x="8340444" y="5846619"/>
            <a:ext cx="350157" cy="36758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2439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GIAO DIỆN QLVB&amp;ĐH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" y="1804935"/>
            <a:ext cx="8717278" cy="40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9652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GIAO DIỆN QLVB&amp;ĐH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037643"/>
            <a:ext cx="8215313" cy="3806651"/>
          </a:xfrm>
        </p:spPr>
      </p:pic>
      <p:sp>
        <p:nvSpPr>
          <p:cNvPr id="13" name="Rectangle 12"/>
          <p:cNvSpPr/>
          <p:nvPr/>
        </p:nvSpPr>
        <p:spPr bwMode="auto">
          <a:xfrm>
            <a:off x="1463040" y="2005097"/>
            <a:ext cx="7055153" cy="3550815"/>
          </a:xfrm>
          <a:prstGeom prst="rect">
            <a:avLst/>
          </a:prstGeom>
          <a:solidFill>
            <a:schemeClr val="bg1">
              <a:alpha val="6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51" y="2397784"/>
            <a:ext cx="2754229" cy="39284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cxnSp>
        <p:nvCxnSpPr>
          <p:cNvPr id="15" name="Straight Arrow Connector 14"/>
          <p:cNvCxnSpPr/>
          <p:nvPr/>
        </p:nvCxnSpPr>
        <p:spPr bwMode="auto">
          <a:xfrm>
            <a:off x="1506959" y="3217926"/>
            <a:ext cx="1387308" cy="413124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740605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44982" y="4100945"/>
            <a:ext cx="2161309" cy="42949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1" y="2041806"/>
            <a:ext cx="8089899" cy="377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51692" y="2039736"/>
            <a:ext cx="7053117" cy="3777688"/>
          </a:xfrm>
          <a:prstGeom prst="rect">
            <a:avLst/>
          </a:prstGeom>
          <a:solidFill>
            <a:schemeClr val="bg1">
              <a:alpha val="6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645219" y="2910840"/>
            <a:ext cx="1578541" cy="506128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25040"/>
            <a:ext cx="2595965" cy="3592384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GIAO DIỆN QLVB&amp;ĐH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 bwMode="auto">
          <a:xfrm>
            <a:off x="8285024" y="5888184"/>
            <a:ext cx="350157" cy="36758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44982" y="4100945"/>
            <a:ext cx="2161309" cy="429491"/>
          </a:xfrm>
          <a:prstGeom prst="rect">
            <a:avLst/>
          </a:prstGeom>
          <a:noFill/>
          <a:ln w="254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8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NỘI DUNG CHÍNH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82" y="1540348"/>
            <a:ext cx="8743312" cy="481600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/>
              <a:t>PHẦN I. GIỚI THIỆU CHUNG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/>
              <a:t>GIỚI THIỆU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/>
              <a:t>ĐĂNG NHẬP 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/>
              <a:t>GIAO DIỆN QLVB&amp;ĐH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/>
              <a:t>TRANG CHỦ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/>
              <a:t>PHẦN II. NGHIỆP VỤ THƯỜNG DÙNG CỦA VĂN THƯ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300" dirty="0"/>
              <a:t>Văn thư tiếp nhận văn bản giấy và chuyển văn bản đến như thế nào?</a:t>
            </a:r>
            <a:r>
              <a:rPr lang="en-US" sz="2300" dirty="0"/>
              <a:t> 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300" dirty="0"/>
              <a:t>Văn thư tiếp nhận văn bản liên thông và chuyển văn bản đến như thế nào?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300" dirty="0"/>
              <a:t>Văn thư phát hành văn bản đi như thế nào?</a:t>
            </a:r>
            <a:endParaRPr lang="en-US" sz="23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23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3" y="6356350"/>
            <a:ext cx="2119313" cy="350838"/>
          </a:xfrm>
        </p:spPr>
        <p:txBody>
          <a:bodyPr/>
          <a:lstStyle/>
          <a:p>
            <a:fld id="{3A9E3DB5-D7E7-4C5C-922C-67725D0AB4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1089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GIAO DIỆN QLVB&amp;ĐH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1596358"/>
            <a:ext cx="7702698" cy="45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8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PHẦN II. CÁC NGHIỆP VỤ THƯỜNG DÙNG CỦA VĂN THƯ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438A9B5-DABB-48DC-BDCE-FFBF1B9736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822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457203" y="3476581"/>
            <a:ext cx="8215313" cy="195738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4000" b="1" dirty="0">
                <a:solidFill>
                  <a:srgbClr val="0070C0"/>
                </a:solidFill>
              </a:rPr>
              <a:t>Văn thư tiếp nhận văn bản giấy và chuyển văn bản đến như thế nào?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 bwMode="auto">
          <a:xfrm>
            <a:off x="8118764" y="5818909"/>
            <a:ext cx="350157" cy="36758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8484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86" y="54413"/>
            <a:ext cx="5797769" cy="1129915"/>
          </a:xfrm>
        </p:spPr>
        <p:txBody>
          <a:bodyPr/>
          <a:lstStyle/>
          <a:p>
            <a:r>
              <a:rPr lang="en-US" dirty="0"/>
              <a:t>CÁC NGHIỆP VỤ THƯỜNG DÙNG CỦA VĂN THƯ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1" name="Content Placeholder 7"/>
          <p:cNvSpPr txBox="1">
            <a:spLocks/>
          </p:cNvSpPr>
          <p:nvPr/>
        </p:nvSpPr>
        <p:spPr bwMode="auto">
          <a:xfrm>
            <a:off x="450097" y="1443141"/>
            <a:ext cx="8215313" cy="7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2000" b="1" dirty="0">
                <a:solidFill>
                  <a:srgbClr val="0070C0"/>
                </a:solidFill>
              </a:rPr>
              <a:t>Văn thư tiếp </a:t>
            </a:r>
            <a:r>
              <a:rPr lang="en-US" sz="2000" b="1" dirty="0" err="1">
                <a:solidFill>
                  <a:srgbClr val="0070C0"/>
                </a:solidFill>
              </a:rPr>
              <a:t>nhận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giấy</a:t>
            </a:r>
            <a:r>
              <a:rPr lang="vi-VN" sz="2000" b="1" dirty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7" y="2061007"/>
            <a:ext cx="8831851" cy="42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6917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394677" y="1470851"/>
            <a:ext cx="8215313" cy="7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2000" b="1" dirty="0">
                <a:solidFill>
                  <a:srgbClr val="0070C0"/>
                </a:solidFill>
              </a:rPr>
              <a:t>Văn thư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chuyển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xử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giấy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2266020"/>
            <a:ext cx="8627436" cy="42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15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76581"/>
            <a:ext cx="8215313" cy="195738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4000" b="1" dirty="0">
                <a:solidFill>
                  <a:srgbClr val="0070C0"/>
                </a:solidFill>
              </a:rPr>
              <a:t>Văn thư tiếp nhận văn bản liên thông và chuyển văn bản đến như thế nào?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118764" y="5818909"/>
            <a:ext cx="350157" cy="36758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6970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1" name="Content Placeholder 7"/>
          <p:cNvSpPr txBox="1">
            <a:spLocks/>
          </p:cNvSpPr>
          <p:nvPr/>
        </p:nvSpPr>
        <p:spPr bwMode="auto">
          <a:xfrm>
            <a:off x="457203" y="1415433"/>
            <a:ext cx="8215313" cy="7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2000" b="1" dirty="0">
                <a:solidFill>
                  <a:srgbClr val="0070C0"/>
                </a:solidFill>
              </a:rPr>
              <a:t>Văn thư tiếp nhận văn bản liên thông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4940" y="3347063"/>
            <a:ext cx="24964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2" y="2048780"/>
            <a:ext cx="8451501" cy="43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0422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" y="2059687"/>
            <a:ext cx="8215313" cy="37419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457203" y="1504950"/>
            <a:ext cx="8215313" cy="7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thư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chuyển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liên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thông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7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76581"/>
            <a:ext cx="8215313" cy="195738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4000" b="1" dirty="0">
                <a:solidFill>
                  <a:srgbClr val="0070C0"/>
                </a:solidFill>
              </a:rPr>
              <a:t>Văn thư phát hành văn bản đi như thế nào?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118764" y="5818909"/>
            <a:ext cx="350157" cy="36758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44769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1" name="Content Placeholder 7"/>
          <p:cNvSpPr txBox="1">
            <a:spLocks/>
          </p:cNvSpPr>
          <p:nvPr/>
        </p:nvSpPr>
        <p:spPr bwMode="auto">
          <a:xfrm>
            <a:off x="394677" y="1470851"/>
            <a:ext cx="8215313" cy="7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2000" b="1" dirty="0">
                <a:solidFill>
                  <a:srgbClr val="0070C0"/>
                </a:solidFill>
              </a:rPr>
              <a:t>Văn thư phát hành văn bản đi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3" y="1998952"/>
            <a:ext cx="8267963" cy="43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5560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NỘI DUNG CHÍNH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82" y="1540348"/>
            <a:ext cx="8743312" cy="481600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/>
              <a:t>PHẦN II. NGHIỆP VỤ THƯỜNG DÙNG CỦA VĂN THƯ (</a:t>
            </a:r>
            <a:r>
              <a:rPr lang="en-US" b="1" dirty="0" err="1"/>
              <a:t>tt</a:t>
            </a:r>
            <a:r>
              <a:rPr lang="en-US" b="1" dirty="0"/>
              <a:t>)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kiếm</a:t>
            </a:r>
            <a:r>
              <a:rPr lang="en-US" sz="2300" dirty="0"/>
              <a:t> </a:t>
            </a:r>
            <a:r>
              <a:rPr lang="en-US" sz="2300" dirty="0" err="1"/>
              <a:t>tra</a:t>
            </a:r>
            <a:r>
              <a:rPr lang="en-US" sz="2300" dirty="0"/>
              <a:t> </a:t>
            </a:r>
            <a:r>
              <a:rPr lang="en-US" sz="2300" dirty="0" err="1"/>
              <a:t>cứu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?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vi-VN" sz="2300" dirty="0"/>
              <a:t>Văn thư xuất báo cáo như thế nào?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nghiệp</a:t>
            </a:r>
            <a:r>
              <a:rPr lang="en-US" sz="2300" dirty="0"/>
              <a:t> </a:t>
            </a:r>
            <a:r>
              <a:rPr lang="en-US" sz="2300" dirty="0" err="1"/>
              <a:t>vụ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QĐ28 </a:t>
            </a:r>
            <a:r>
              <a:rPr lang="en-US" sz="2300" dirty="0" err="1"/>
              <a:t>dành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endParaRPr lang="en-US" sz="23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/>
              <a:t>PHẦN III. CÁC CÂU HỎI THƯỜNG GẶP CỦA VĂN THƯ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khi</a:t>
            </a:r>
            <a:r>
              <a:rPr lang="en-US" sz="2300" dirty="0"/>
              <a:t> </a:t>
            </a:r>
            <a:r>
              <a:rPr lang="en-US" sz="2300" dirty="0" err="1"/>
              <a:t>nhập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vào</a:t>
            </a:r>
            <a:r>
              <a:rPr lang="en-US" sz="2300" dirty="0"/>
              <a:t> </a:t>
            </a:r>
            <a:r>
              <a:rPr lang="en-US" sz="2300" dirty="0" err="1"/>
              <a:t>phần</a:t>
            </a:r>
            <a:r>
              <a:rPr lang="en-US" sz="2300" dirty="0"/>
              <a:t> </a:t>
            </a:r>
            <a:r>
              <a:rPr lang="en-US" sz="2300" dirty="0" err="1"/>
              <a:t>mềm</a:t>
            </a:r>
            <a:r>
              <a:rPr lang="en-US" sz="2300" dirty="0"/>
              <a:t> </a:t>
            </a:r>
            <a:r>
              <a:rPr lang="en-US" sz="2300" dirty="0" err="1"/>
              <a:t>phát</a:t>
            </a:r>
            <a:r>
              <a:rPr lang="en-US" sz="2300" dirty="0"/>
              <a:t> </a:t>
            </a:r>
            <a:r>
              <a:rPr lang="en-US" sz="2300" dirty="0" err="1"/>
              <a:t>hiện</a:t>
            </a:r>
            <a:r>
              <a:rPr lang="en-US" sz="2300" dirty="0"/>
              <a:t> </a:t>
            </a:r>
            <a:r>
              <a:rPr lang="en-US" sz="2300" dirty="0" err="1"/>
              <a:t>gõ</a:t>
            </a:r>
            <a:r>
              <a:rPr lang="en-US" sz="2300" dirty="0"/>
              <a:t> </a:t>
            </a:r>
            <a:r>
              <a:rPr lang="en-US" sz="2300" dirty="0" err="1"/>
              <a:t>sai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ký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, </a:t>
            </a:r>
            <a:r>
              <a:rPr lang="en-US" sz="2300" dirty="0" err="1"/>
              <a:t>trích</a:t>
            </a:r>
            <a:r>
              <a:rPr lang="en-US" sz="2300" dirty="0"/>
              <a:t> </a:t>
            </a:r>
            <a:r>
              <a:rPr lang="en-US" sz="2300" dirty="0" err="1"/>
              <a:t>yếu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tìm</a:t>
            </a:r>
            <a:r>
              <a:rPr lang="en-US" sz="2300" dirty="0"/>
              <a:t> </a:t>
            </a:r>
            <a:r>
              <a:rPr lang="en-US" sz="2300" dirty="0" err="1"/>
              <a:t>nhanh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sau</a:t>
            </a:r>
            <a:r>
              <a:rPr lang="en-US" sz="2300" dirty="0"/>
              <a:t> </a:t>
            </a:r>
            <a:r>
              <a:rPr lang="en-US" sz="2300" dirty="0" err="1"/>
              <a:t>khi</a:t>
            </a:r>
            <a:r>
              <a:rPr lang="en-US" sz="2300" dirty="0"/>
              <a:t> </a:t>
            </a:r>
            <a:r>
              <a:rPr lang="en-US" sz="2300" dirty="0" err="1"/>
              <a:t>đã</a:t>
            </a:r>
            <a:r>
              <a:rPr lang="en-US" sz="2300" dirty="0"/>
              <a:t> </a:t>
            </a:r>
            <a:r>
              <a:rPr lang="en-US" sz="2300" dirty="0" err="1"/>
              <a:t>nhập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đính</a:t>
            </a:r>
            <a:r>
              <a:rPr lang="en-US" sz="2300" dirty="0"/>
              <a:t> </a:t>
            </a:r>
            <a:r>
              <a:rPr lang="en-US" sz="2300" dirty="0" err="1"/>
              <a:t>kèm</a:t>
            </a:r>
            <a:r>
              <a:rPr lang="en-US" sz="2300" dirty="0"/>
              <a:t> file scan </a:t>
            </a:r>
            <a:r>
              <a:rPr lang="en-US" sz="2300" dirty="0" err="1"/>
              <a:t>vào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mới</a:t>
            </a:r>
            <a:r>
              <a:rPr lang="en-US" sz="2300" dirty="0"/>
              <a:t> </a:t>
            </a:r>
            <a:r>
              <a:rPr lang="en-US" sz="2300" dirty="0" err="1"/>
              <a:t>phát</a:t>
            </a:r>
            <a:r>
              <a:rPr lang="en-US" sz="2300" dirty="0"/>
              <a:t> </a:t>
            </a:r>
            <a:r>
              <a:rPr lang="en-US" sz="2300" dirty="0" err="1"/>
              <a:t>hiện</a:t>
            </a:r>
            <a:r>
              <a:rPr lang="en-US" sz="2300" dirty="0"/>
              <a:t> </a:t>
            </a:r>
            <a:r>
              <a:rPr lang="en-US" sz="2300" dirty="0" err="1"/>
              <a:t>đã</a:t>
            </a:r>
            <a:r>
              <a:rPr lang="en-US" sz="2300" dirty="0"/>
              <a:t> </a:t>
            </a:r>
            <a:r>
              <a:rPr lang="en-US" sz="2300" dirty="0" err="1"/>
              <a:t>đính</a:t>
            </a:r>
            <a:r>
              <a:rPr lang="en-US" sz="2300" dirty="0"/>
              <a:t> </a:t>
            </a:r>
            <a:r>
              <a:rPr lang="en-US" sz="2300" dirty="0" err="1"/>
              <a:t>kèm</a:t>
            </a:r>
            <a:r>
              <a:rPr lang="en-US" sz="2300" dirty="0"/>
              <a:t> </a:t>
            </a:r>
            <a:r>
              <a:rPr lang="en-US" sz="2300" dirty="0" err="1"/>
              <a:t>nhầm</a:t>
            </a:r>
            <a:r>
              <a:rPr lang="en-US" sz="2300" dirty="0"/>
              <a:t> file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endParaRPr lang="en-US" sz="23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 dirty="0"/>
          </a:p>
          <a:p>
            <a:fld id="{005FC39D-54DB-4645-93DB-65A856BD08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92520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" name="Content Placeholder 7"/>
          <p:cNvSpPr txBox="1">
            <a:spLocks/>
          </p:cNvSpPr>
          <p:nvPr/>
        </p:nvSpPr>
        <p:spPr bwMode="auto">
          <a:xfrm>
            <a:off x="394677" y="1470851"/>
            <a:ext cx="8215313" cy="7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 bwMode="auto">
          <a:xfrm>
            <a:off x="543918" y="1470851"/>
            <a:ext cx="8215313" cy="7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2000" b="1" dirty="0">
                <a:solidFill>
                  <a:srgbClr val="0070C0"/>
                </a:solidFill>
              </a:rPr>
              <a:t>Văn thư phát hành văn bản đi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4" y="2098242"/>
            <a:ext cx="8641389" cy="42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9199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76581"/>
            <a:ext cx="8215313" cy="195738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4000" b="1" dirty="0">
                <a:solidFill>
                  <a:srgbClr val="0070C0"/>
                </a:solidFill>
              </a:rPr>
              <a:t>Văn thư tra cứu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tìm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kiếm</a:t>
            </a:r>
            <a:r>
              <a:rPr lang="vi-VN" sz="4000" b="1" dirty="0">
                <a:solidFill>
                  <a:srgbClr val="0070C0"/>
                </a:solidFill>
              </a:rPr>
              <a:t> văn bản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118764" y="5818909"/>
            <a:ext cx="350157" cy="36758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02522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712" y="1953492"/>
            <a:ext cx="8241804" cy="44507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02384" y="1445661"/>
            <a:ext cx="26666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b="1" dirty="0" err="1">
                <a:solidFill>
                  <a:srgbClr val="0070C0"/>
                </a:solidFill>
              </a:rPr>
              <a:t>Tra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cứu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tìm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kiếm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văn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bản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74888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76581"/>
            <a:ext cx="8215313" cy="195738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4000" b="1" dirty="0">
                <a:solidFill>
                  <a:srgbClr val="0070C0"/>
                </a:solidFill>
              </a:rPr>
              <a:t>Văn thư xuất báo cáo như thế nào?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118764" y="5818909"/>
            <a:ext cx="350157" cy="36758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12120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4846" y="1551626"/>
            <a:ext cx="8215313" cy="748229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2000" b="1" dirty="0" err="1">
                <a:solidFill>
                  <a:srgbClr val="0070C0"/>
                </a:solidFill>
              </a:rPr>
              <a:t>Tạo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cáo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thống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kê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6" y="2105891"/>
            <a:ext cx="8560542" cy="42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42337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254846" y="1551626"/>
            <a:ext cx="8215313" cy="7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2000" b="1" dirty="0" err="1">
                <a:solidFill>
                  <a:srgbClr val="0070C0"/>
                </a:solidFill>
              </a:rPr>
              <a:t>Tạo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cáo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thống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kê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2064471"/>
            <a:ext cx="8423249" cy="42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6584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76581"/>
            <a:ext cx="8215313" cy="195738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vi-VN" sz="4000" b="1" dirty="0">
                <a:solidFill>
                  <a:srgbClr val="0070C0"/>
                </a:solidFill>
              </a:rPr>
              <a:t>Các nghiệp vụ của QĐ28 dành cho văn thư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 bwMode="auto">
          <a:xfrm>
            <a:off x="8118764" y="5818909"/>
            <a:ext cx="350157" cy="36758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67423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6" y="2133600"/>
            <a:ext cx="8436985" cy="4222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5922" y="1625769"/>
            <a:ext cx="181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b="1" dirty="0">
                <a:solidFill>
                  <a:srgbClr val="0070C0"/>
                </a:solidFill>
              </a:rPr>
              <a:t>Thu </a:t>
            </a:r>
            <a:r>
              <a:rPr lang="en-US" b="1" dirty="0" err="1">
                <a:solidFill>
                  <a:srgbClr val="0070C0"/>
                </a:solidFill>
              </a:rPr>
              <a:t>hồi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văn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bản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748009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NGHIỆP VỤ THƯỜNG DÙNG CỦA VĂN THƯ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31" y="2608323"/>
            <a:ext cx="8215313" cy="36262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235531" y="1578508"/>
            <a:ext cx="8215313" cy="67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800"/>
              </a:spcBef>
            </a:pPr>
            <a:endParaRPr lang="vi-VN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22" y="2202438"/>
            <a:ext cx="8436985" cy="4153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7741" y="1598490"/>
            <a:ext cx="33345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b="1" dirty="0" err="1">
                <a:solidFill>
                  <a:srgbClr val="0070C0"/>
                </a:solidFill>
              </a:rPr>
              <a:t>Lấy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lại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văn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bản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cập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văn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bản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14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PHẦN III. CÁC CÂU HỎI THƯỜNG GẶP CỦA VĂN THƯ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438A9B5-DABB-48DC-BDCE-FFBF1B97363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1201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NỘI DUNG CHÍNH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82" y="1540348"/>
            <a:ext cx="8743312" cy="45116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tạo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báo</a:t>
            </a:r>
            <a:r>
              <a:rPr lang="en-US" sz="2300" dirty="0"/>
              <a:t> </a:t>
            </a:r>
            <a:r>
              <a:rPr lang="en-US" sz="2300" dirty="0" err="1"/>
              <a:t>cáo</a:t>
            </a:r>
            <a:r>
              <a:rPr lang="en-US" sz="2300" dirty="0"/>
              <a:t> </a:t>
            </a:r>
            <a:r>
              <a:rPr lang="en-US" sz="2300" dirty="0" err="1"/>
              <a:t>sổ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 ( </a:t>
            </a:r>
            <a:r>
              <a:rPr lang="en-US" sz="2300" dirty="0" err="1"/>
              <a:t>từ</a:t>
            </a:r>
            <a:r>
              <a:rPr lang="en-US" sz="2300" dirty="0"/>
              <a:t> </a:t>
            </a:r>
            <a:r>
              <a:rPr lang="en-US" sz="2300" dirty="0" err="1"/>
              <a:t>ngày</a:t>
            </a:r>
            <a:r>
              <a:rPr lang="en-US" sz="2300" dirty="0"/>
              <a:t> … </a:t>
            </a:r>
            <a:r>
              <a:rPr lang="en-US" sz="2300" dirty="0" err="1"/>
              <a:t>đến</a:t>
            </a:r>
            <a:r>
              <a:rPr lang="en-US" sz="2300" dirty="0"/>
              <a:t> </a:t>
            </a:r>
            <a:r>
              <a:rPr lang="en-US" sz="2300" dirty="0" err="1"/>
              <a:t>ngày</a:t>
            </a:r>
            <a:r>
              <a:rPr lang="en-US" sz="2300" dirty="0"/>
              <a:t> …)</a:t>
            </a:r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 </a:t>
            </a:r>
            <a:r>
              <a:rPr lang="en-US" sz="2300" dirty="0" err="1"/>
              <a:t>dõi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 </a:t>
            </a:r>
            <a:r>
              <a:rPr lang="en-US" sz="2300" dirty="0" err="1"/>
              <a:t>đã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chuyển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 </a:t>
            </a:r>
            <a:r>
              <a:rPr lang="en-US" sz="2300" dirty="0" err="1"/>
              <a:t>phòng</a:t>
            </a:r>
            <a:r>
              <a:rPr lang="en-US" sz="2300" dirty="0"/>
              <a:t> ban </a:t>
            </a:r>
            <a:r>
              <a:rPr lang="en-US" sz="2300" dirty="0" err="1"/>
              <a:t>xử</a:t>
            </a:r>
            <a:r>
              <a:rPr lang="en-US" sz="2300" dirty="0"/>
              <a:t> </a:t>
            </a:r>
            <a:r>
              <a:rPr lang="en-US" sz="2300" dirty="0" err="1"/>
              <a:t>lý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xử</a:t>
            </a:r>
            <a:r>
              <a:rPr lang="en-US" sz="2300" dirty="0"/>
              <a:t> </a:t>
            </a:r>
            <a:r>
              <a:rPr lang="en-US" sz="2300" dirty="0" err="1"/>
              <a:t>lý</a:t>
            </a:r>
            <a:r>
              <a:rPr lang="en-US" sz="2300" dirty="0"/>
              <a:t> </a:t>
            </a:r>
            <a:r>
              <a:rPr lang="en-US" sz="2300" dirty="0" err="1"/>
              <a:t>khi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từ</a:t>
            </a:r>
            <a:r>
              <a:rPr lang="en-US" sz="2300" dirty="0"/>
              <a:t> </a:t>
            </a:r>
            <a:r>
              <a:rPr lang="en-US" sz="2300" dirty="0" err="1"/>
              <a:t>bên</a:t>
            </a:r>
            <a:r>
              <a:rPr lang="en-US" sz="2300" dirty="0"/>
              <a:t> </a:t>
            </a:r>
            <a:r>
              <a:rPr lang="en-US" sz="2300" dirty="0" err="1"/>
              <a:t>ngoài</a:t>
            </a:r>
            <a:r>
              <a:rPr lang="en-US" sz="2300" dirty="0"/>
              <a:t> </a:t>
            </a:r>
            <a:r>
              <a:rPr lang="en-US" sz="2300" dirty="0" err="1"/>
              <a:t>gửi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endParaRPr lang="en-US" sz="23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liên</a:t>
            </a:r>
            <a:r>
              <a:rPr lang="en-US" sz="2300" dirty="0"/>
              <a:t> </a:t>
            </a:r>
            <a:r>
              <a:rPr lang="en-US" sz="2300" dirty="0" err="1"/>
              <a:t>kết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đi</a:t>
            </a:r>
            <a:endParaRPr lang="en-US" sz="23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chuyển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phát</a:t>
            </a:r>
            <a:r>
              <a:rPr lang="en-US" sz="2300" dirty="0"/>
              <a:t> </a:t>
            </a:r>
            <a:r>
              <a:rPr lang="en-US" sz="2300" dirty="0" err="1"/>
              <a:t>hành</a:t>
            </a:r>
            <a:r>
              <a:rPr lang="en-US" sz="2300" dirty="0"/>
              <a:t> </a:t>
            </a:r>
            <a:r>
              <a:rPr lang="en-US" sz="2300" dirty="0" err="1"/>
              <a:t>đi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phòng</a:t>
            </a:r>
            <a:r>
              <a:rPr lang="en-US" sz="2300" dirty="0"/>
              <a:t> ban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đơn</a:t>
            </a:r>
            <a:r>
              <a:rPr lang="en-US" sz="2300" dirty="0"/>
              <a:t> </a:t>
            </a:r>
            <a:r>
              <a:rPr lang="en-US" sz="2300" dirty="0" err="1"/>
              <a:t>vị</a:t>
            </a:r>
            <a:r>
              <a:rPr lang="en-US" sz="2300" dirty="0"/>
              <a:t> </a:t>
            </a:r>
            <a:r>
              <a:rPr lang="en-US" sz="2300" dirty="0" err="1"/>
              <a:t>bên</a:t>
            </a:r>
            <a:r>
              <a:rPr lang="en-US" sz="2300" dirty="0"/>
              <a:t> </a:t>
            </a:r>
            <a:r>
              <a:rPr lang="en-US" sz="2300" dirty="0" err="1"/>
              <a:t>ngoài</a:t>
            </a:r>
            <a:endParaRPr lang="en-US" sz="23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thu</a:t>
            </a:r>
            <a:r>
              <a:rPr lang="en-US" sz="2300" dirty="0"/>
              <a:t> </a:t>
            </a:r>
            <a:r>
              <a:rPr lang="en-US" sz="2300" dirty="0" err="1"/>
              <a:t>hồi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đã</a:t>
            </a:r>
            <a:r>
              <a:rPr lang="en-US" sz="2300" dirty="0"/>
              <a:t> </a:t>
            </a:r>
            <a:r>
              <a:rPr lang="en-US" sz="2300" dirty="0" err="1"/>
              <a:t>chuyển</a:t>
            </a:r>
            <a:r>
              <a:rPr lang="en-US" sz="2300" dirty="0"/>
              <a:t> </a:t>
            </a:r>
            <a:r>
              <a:rPr lang="en-US" sz="2300" dirty="0" err="1"/>
              <a:t>xử</a:t>
            </a:r>
            <a:r>
              <a:rPr lang="en-US" sz="2300" dirty="0"/>
              <a:t> </a:t>
            </a:r>
            <a:r>
              <a:rPr lang="en-US" sz="2300" dirty="0" err="1"/>
              <a:t>lý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muốn</a:t>
            </a:r>
            <a:r>
              <a:rPr lang="en-US" sz="2300" dirty="0"/>
              <a:t> </a:t>
            </a:r>
            <a:r>
              <a:rPr lang="en-US" sz="2300" dirty="0" err="1"/>
              <a:t>lấy</a:t>
            </a:r>
            <a:r>
              <a:rPr lang="en-US" sz="2300" dirty="0"/>
              <a:t> </a:t>
            </a:r>
            <a:r>
              <a:rPr lang="en-US" sz="2300" dirty="0" err="1"/>
              <a:t>cùng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 </a:t>
            </a:r>
            <a:r>
              <a:rPr lang="en-US" sz="2300" dirty="0" err="1"/>
              <a:t>đối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2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chuyển</a:t>
            </a:r>
            <a:r>
              <a:rPr lang="en-US" sz="2300" dirty="0"/>
              <a:t> </a:t>
            </a:r>
            <a:r>
              <a:rPr lang="en-US" sz="2300" dirty="0" err="1"/>
              <a:t>xử</a:t>
            </a:r>
            <a:r>
              <a:rPr lang="en-US" sz="2300" dirty="0"/>
              <a:t> </a:t>
            </a:r>
            <a:r>
              <a:rPr lang="en-US" sz="2300" dirty="0" err="1"/>
              <a:t>lý</a:t>
            </a:r>
            <a:r>
              <a:rPr lang="en-US" sz="2300" dirty="0"/>
              <a:t> </a:t>
            </a:r>
            <a:r>
              <a:rPr lang="en-US" sz="2300" dirty="0" err="1"/>
              <a:t>cùng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lúc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endParaRPr lang="en-US" sz="2300" dirty="0"/>
          </a:p>
          <a:p>
            <a:pPr marL="457200" indent="-4572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10"/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10899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76581"/>
            <a:ext cx="8215313" cy="195738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khi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nhập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phần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mềm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phát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hiện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gõ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sai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số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ký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hiệu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trích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yếu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821687660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02"/>
            <a:ext cx="5797769" cy="1129915"/>
          </a:xfrm>
        </p:spPr>
        <p:txBody>
          <a:bodyPr/>
          <a:lstStyle/>
          <a:p>
            <a:r>
              <a:rPr lang="en-US" dirty="0"/>
              <a:t>CÁC CÂU HỎI THƯỜNG GẶP CỦA VĂN THƯ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5" name="Picture 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48" y="2566353"/>
            <a:ext cx="7933173" cy="41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 bwMode="auto">
          <a:xfrm>
            <a:off x="3448594" y="2612571"/>
            <a:ext cx="611342" cy="21945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1264" y="2181464"/>
            <a:ext cx="184537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Chỉnh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sửa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nội</a:t>
            </a:r>
            <a:r>
              <a:rPr lang="en-US" sz="1200" dirty="0">
                <a:solidFill>
                  <a:srgbClr val="FF0000"/>
                </a:solidFill>
              </a:rPr>
              <a:t> dung </a:t>
            </a:r>
            <a:r>
              <a:rPr lang="en-US" sz="1200" dirty="0" err="1">
                <a:solidFill>
                  <a:srgbClr val="FF0000"/>
                </a:solidFill>
              </a:rPr>
              <a:t>của</a:t>
            </a:r>
            <a:r>
              <a:rPr lang="en-US" sz="1200" dirty="0">
                <a:solidFill>
                  <a:srgbClr val="FF0000"/>
                </a:solidFill>
              </a:rPr>
              <a:t> VB</a:t>
            </a:r>
          </a:p>
        </p:txBody>
      </p:sp>
      <p:cxnSp>
        <p:nvCxnSpPr>
          <p:cNvPr id="20" name="Straight Connector 19"/>
          <p:cNvCxnSpPr>
            <a:stCxn id="17" idx="0"/>
            <a:endCxn id="18" idx="1"/>
          </p:cNvCxnSpPr>
          <p:nvPr/>
        </p:nvCxnSpPr>
        <p:spPr bwMode="auto">
          <a:xfrm flipV="1">
            <a:off x="3754265" y="2319964"/>
            <a:ext cx="606999" cy="29260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Content Placeholder 7"/>
          <p:cNvSpPr txBox="1">
            <a:spLocks/>
          </p:cNvSpPr>
          <p:nvPr/>
        </p:nvSpPr>
        <p:spPr bwMode="auto">
          <a:xfrm>
            <a:off x="394677" y="1470851"/>
            <a:ext cx="8215313" cy="7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57168" indent="-257168" algn="l" defTabSz="342892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342892" rtl="0" eaLnBrk="1" fontAlgn="base" hangingPunct="1"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1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342892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342892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err="1">
                <a:solidFill>
                  <a:srgbClr val="0070C0"/>
                </a:solidFill>
              </a:rPr>
              <a:t>Khi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nhập</a:t>
            </a:r>
            <a:r>
              <a:rPr lang="en-US" sz="2000" b="1" dirty="0">
                <a:solidFill>
                  <a:srgbClr val="0070C0"/>
                </a:solidFill>
              </a:rPr>
              <a:t> VB </a:t>
            </a:r>
            <a:r>
              <a:rPr lang="en-US" sz="2000" b="1" dirty="0" err="1">
                <a:solidFill>
                  <a:srgbClr val="0070C0"/>
                </a:solidFill>
              </a:rPr>
              <a:t>vào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phần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mềm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phát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hiện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gõ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sai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số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hiệu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trích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yếu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13991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084878"/>
            <a:ext cx="8215313" cy="362231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sau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khi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đã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nhập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kèm</a:t>
            </a:r>
            <a:r>
              <a:rPr lang="en-US" sz="4000" b="1" dirty="0">
                <a:solidFill>
                  <a:srgbClr val="0070C0"/>
                </a:solidFill>
              </a:rPr>
              <a:t> file scan </a:t>
            </a:r>
            <a:r>
              <a:rPr lang="en-US" sz="4000" b="1" dirty="0" err="1">
                <a:solidFill>
                  <a:srgbClr val="0070C0"/>
                </a:solidFill>
              </a:rPr>
              <a:t>vào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mới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phát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hiện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đã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kèm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nhầm</a:t>
            </a:r>
            <a:r>
              <a:rPr lang="en-US" sz="4000" b="1" dirty="0">
                <a:solidFill>
                  <a:srgbClr val="0070C0"/>
                </a:solidFill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3553783159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385" y="1476421"/>
            <a:ext cx="8215313" cy="580979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Sau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khi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đã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nhập</a:t>
            </a:r>
            <a:r>
              <a:rPr lang="en-US" sz="2000" b="1" dirty="0">
                <a:solidFill>
                  <a:srgbClr val="0070C0"/>
                </a:solidFill>
              </a:rPr>
              <a:t> VB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đính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kèm</a:t>
            </a:r>
            <a:r>
              <a:rPr lang="en-US" sz="2000" b="1" dirty="0">
                <a:solidFill>
                  <a:srgbClr val="0070C0"/>
                </a:solidFill>
              </a:rPr>
              <a:t> file scan </a:t>
            </a:r>
            <a:r>
              <a:rPr lang="en-US" sz="2000" b="1" dirty="0" err="1">
                <a:solidFill>
                  <a:srgbClr val="0070C0"/>
                </a:solidFill>
              </a:rPr>
              <a:t>vào</a:t>
            </a:r>
            <a:r>
              <a:rPr lang="en-US" sz="2000" b="1" dirty="0">
                <a:solidFill>
                  <a:srgbClr val="0070C0"/>
                </a:solidFill>
              </a:rPr>
              <a:t> VB </a:t>
            </a:r>
            <a:r>
              <a:rPr lang="en-US" sz="2000" b="1" dirty="0" err="1">
                <a:solidFill>
                  <a:srgbClr val="0070C0"/>
                </a:solidFill>
              </a:rPr>
              <a:t>mới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phát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hiện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đã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đính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kèm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nhầm</a:t>
            </a:r>
            <a:r>
              <a:rPr lang="en-US" sz="2000" b="1" dirty="0">
                <a:solidFill>
                  <a:srgbClr val="0070C0"/>
                </a:solidFill>
              </a:rPr>
              <a:t> file.</a:t>
            </a:r>
          </a:p>
          <a:p>
            <a:pPr marL="0" indent="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lrTx/>
              <a:buFontTx/>
              <a:buNone/>
              <a:tabLst>
                <a:tab pos="542912" algn="l"/>
                <a:tab pos="1085823" algn="l"/>
              </a:tabLst>
              <a:defRPr sz="9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7B095-53F6-4FC6-A0FB-7498F16556EC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5748" y="2181462"/>
            <a:ext cx="7933173" cy="4525724"/>
            <a:chOff x="535748" y="2181464"/>
            <a:chExt cx="7933173" cy="4525724"/>
          </a:xfrm>
        </p:grpSpPr>
        <p:pic>
          <p:nvPicPr>
            <p:cNvPr id="7" name="Pictur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5748" y="2566353"/>
              <a:ext cx="7933173" cy="4140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 bwMode="auto">
            <a:xfrm>
              <a:off x="3448594" y="2612571"/>
              <a:ext cx="611342" cy="219456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61264" y="2181464"/>
              <a:ext cx="2087431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B1: </a:t>
              </a:r>
              <a:r>
                <a:rPr lang="en-US" sz="1200" dirty="0" err="1">
                  <a:solidFill>
                    <a:srgbClr val="FF0000"/>
                  </a:solidFill>
                </a:rPr>
                <a:t>Chỉnh</a:t>
              </a:r>
              <a:r>
                <a:rPr lang="en-US" sz="1200" dirty="0">
                  <a:solidFill>
                    <a:srgbClr val="FF0000"/>
                  </a:solidFill>
                </a:rPr>
                <a:t> </a:t>
              </a:r>
              <a:r>
                <a:rPr lang="en-US" sz="1200" dirty="0" err="1">
                  <a:solidFill>
                    <a:srgbClr val="FF0000"/>
                  </a:solidFill>
                </a:rPr>
                <a:t>sửa</a:t>
              </a:r>
              <a:r>
                <a:rPr lang="en-US" sz="1200" dirty="0">
                  <a:solidFill>
                    <a:srgbClr val="FF0000"/>
                  </a:solidFill>
                </a:rPr>
                <a:t> </a:t>
              </a:r>
              <a:r>
                <a:rPr lang="en-US" sz="1200" dirty="0" err="1">
                  <a:solidFill>
                    <a:srgbClr val="FF0000"/>
                  </a:solidFill>
                </a:rPr>
                <a:t>nội</a:t>
              </a:r>
              <a:r>
                <a:rPr lang="en-US" sz="1200" dirty="0">
                  <a:solidFill>
                    <a:srgbClr val="FF0000"/>
                  </a:solidFill>
                </a:rPr>
                <a:t> dung </a:t>
              </a:r>
              <a:r>
                <a:rPr lang="en-US" sz="1200" dirty="0" err="1">
                  <a:solidFill>
                    <a:srgbClr val="FF0000"/>
                  </a:solidFill>
                </a:rPr>
                <a:t>của</a:t>
              </a:r>
              <a:r>
                <a:rPr lang="en-US" sz="1200" dirty="0">
                  <a:solidFill>
                    <a:srgbClr val="FF0000"/>
                  </a:solidFill>
                </a:rPr>
                <a:t> VB</a:t>
              </a:r>
            </a:p>
          </p:txBody>
        </p:sp>
      </p:grpSp>
      <p:cxnSp>
        <p:nvCxnSpPr>
          <p:cNvPr id="11" name="Straight Connector 10"/>
          <p:cNvCxnSpPr>
            <a:stCxn id="9" idx="0"/>
            <a:endCxn id="10" idx="1"/>
          </p:cNvCxnSpPr>
          <p:nvPr/>
        </p:nvCxnSpPr>
        <p:spPr bwMode="auto">
          <a:xfrm flipV="1">
            <a:off x="3754265" y="2319962"/>
            <a:ext cx="606999" cy="29260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97832" y="206943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2875515699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385" y="1476421"/>
            <a:ext cx="8215313" cy="85734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Sau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khi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đã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nhập</a:t>
            </a:r>
            <a:r>
              <a:rPr lang="en-US" sz="2000" b="1" dirty="0">
                <a:solidFill>
                  <a:srgbClr val="0070C0"/>
                </a:solidFill>
              </a:rPr>
              <a:t> VB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đính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kèm</a:t>
            </a:r>
            <a:r>
              <a:rPr lang="en-US" sz="2000" b="1" dirty="0">
                <a:solidFill>
                  <a:srgbClr val="0070C0"/>
                </a:solidFill>
              </a:rPr>
              <a:t> file scan </a:t>
            </a:r>
            <a:r>
              <a:rPr lang="en-US" sz="2000" b="1" dirty="0" err="1">
                <a:solidFill>
                  <a:srgbClr val="0070C0"/>
                </a:solidFill>
              </a:rPr>
              <a:t>vào</a:t>
            </a:r>
            <a:r>
              <a:rPr lang="en-US" sz="2000" b="1" dirty="0">
                <a:solidFill>
                  <a:srgbClr val="0070C0"/>
                </a:solidFill>
              </a:rPr>
              <a:t> VB </a:t>
            </a:r>
            <a:r>
              <a:rPr lang="en-US" sz="2000" b="1" dirty="0" err="1">
                <a:solidFill>
                  <a:srgbClr val="0070C0"/>
                </a:solidFill>
              </a:rPr>
              <a:t>mới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phát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hiện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đã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đính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kèm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nhầm</a:t>
            </a:r>
            <a:r>
              <a:rPr lang="en-US" sz="2000" b="1" dirty="0">
                <a:solidFill>
                  <a:srgbClr val="0070C0"/>
                </a:solidFill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3" y="6356350"/>
            <a:ext cx="21193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buClrTx/>
              <a:buFontTx/>
              <a:buNone/>
              <a:tabLst>
                <a:tab pos="542912" algn="l"/>
                <a:tab pos="1085823" algn="l"/>
              </a:tabLst>
              <a:defRPr sz="9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17B095-53F6-4FC6-A0FB-7498F16556E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10" y="2500583"/>
            <a:ext cx="6218459" cy="42066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7119938" y="6219825"/>
            <a:ext cx="223837" cy="22383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81113" y="5572125"/>
            <a:ext cx="1181100" cy="2667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490663" y="2500583"/>
            <a:ext cx="495300" cy="31405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9255" y="3052448"/>
            <a:ext cx="1398140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1004" y="5950083"/>
            <a:ext cx="1388522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TL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đính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6747" y="5592604"/>
            <a:ext cx="1587294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TL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đính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>
            <a:stCxn id="14" idx="1"/>
            <a:endCxn id="13" idx="2"/>
          </p:cNvCxnSpPr>
          <p:nvPr/>
        </p:nvCxnSpPr>
        <p:spPr bwMode="auto">
          <a:xfrm flipH="1" flipV="1">
            <a:off x="1738313" y="2814638"/>
            <a:ext cx="380942" cy="36092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6" idx="1"/>
            <a:endCxn id="12" idx="3"/>
          </p:cNvCxnSpPr>
          <p:nvPr/>
        </p:nvCxnSpPr>
        <p:spPr bwMode="auto">
          <a:xfrm flipH="1" flipV="1">
            <a:off x="2462213" y="5705475"/>
            <a:ext cx="624534" cy="102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5" idx="3"/>
            <a:endCxn id="5" idx="1"/>
          </p:cNvCxnSpPr>
          <p:nvPr/>
        </p:nvCxnSpPr>
        <p:spPr bwMode="auto">
          <a:xfrm>
            <a:off x="6719526" y="6073194"/>
            <a:ext cx="400412" cy="2585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107942" y="247294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79891883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3" y="3434730"/>
            <a:ext cx="8215313" cy="2540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muốn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lấy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cùng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một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số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đối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với</a:t>
            </a:r>
            <a:r>
              <a:rPr lang="en-US" sz="4000" b="1" dirty="0">
                <a:solidFill>
                  <a:srgbClr val="0070C0"/>
                </a:solidFill>
              </a:rPr>
              <a:t> 2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418318344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3" y="1477339"/>
            <a:ext cx="8215313" cy="88009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Muốn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lấy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cùng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một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số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với</a:t>
            </a:r>
            <a:r>
              <a:rPr lang="en-US" sz="2000" b="1" dirty="0">
                <a:solidFill>
                  <a:srgbClr val="0070C0"/>
                </a:solidFill>
              </a:rPr>
              <a:t> 2 VB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41" y="2164987"/>
            <a:ext cx="6203218" cy="419136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1414732" y="4649638"/>
            <a:ext cx="6198127" cy="94027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528502" y="5296619"/>
            <a:ext cx="198773" cy="16390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28502" y="4945781"/>
            <a:ext cx="3084357" cy="2904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6505" y="5697379"/>
            <a:ext cx="1770036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9351" y="4295955"/>
            <a:ext cx="2020105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>
            <a:stCxn id="11" idx="2"/>
            <a:endCxn id="13" idx="3"/>
          </p:cNvCxnSpPr>
          <p:nvPr/>
        </p:nvCxnSpPr>
        <p:spPr bwMode="auto">
          <a:xfrm flipH="1">
            <a:off x="4266541" y="5460521"/>
            <a:ext cx="361348" cy="35996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4" idx="2"/>
            <a:endCxn id="12" idx="0"/>
          </p:cNvCxnSpPr>
          <p:nvPr/>
        </p:nvCxnSpPr>
        <p:spPr bwMode="auto">
          <a:xfrm>
            <a:off x="4489404" y="4542176"/>
            <a:ext cx="1581277" cy="403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ounded Rectangle 19"/>
          <p:cNvSpPr/>
          <p:nvPr/>
        </p:nvSpPr>
        <p:spPr bwMode="auto">
          <a:xfrm>
            <a:off x="1656272" y="2182239"/>
            <a:ext cx="500332" cy="27571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738479"/>
            <a:ext cx="1765227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>
            <a:stCxn id="20" idx="2"/>
            <a:endCxn id="21" idx="0"/>
          </p:cNvCxnSpPr>
          <p:nvPr/>
        </p:nvCxnSpPr>
        <p:spPr bwMode="auto">
          <a:xfrm flipH="1">
            <a:off x="882614" y="2457950"/>
            <a:ext cx="1023824" cy="28052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4027486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42974"/>
            <a:ext cx="8215313" cy="2432183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chuyển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xử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lý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cùng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một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lúc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nhiều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55352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4240230043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79667"/>
            <a:ext cx="8215313" cy="69826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Chuyển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cùng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một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lúc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nhiều</a:t>
            </a:r>
            <a:r>
              <a:rPr lang="en-US" sz="2000" b="1" dirty="0">
                <a:solidFill>
                  <a:srgbClr val="0070C0"/>
                </a:solidFill>
              </a:rPr>
              <a:t> VB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1" y="2311063"/>
            <a:ext cx="9144000" cy="39121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510018" y="2986481"/>
            <a:ext cx="184558" cy="15100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290194" y="2617365"/>
            <a:ext cx="691465" cy="2684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510018" y="3372374"/>
            <a:ext cx="184558" cy="9899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64279" y="2986481"/>
            <a:ext cx="2114026" cy="7885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783435" y="2617365"/>
            <a:ext cx="654341" cy="2684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0511" y="2043569"/>
            <a:ext cx="822661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4633" y="2029799"/>
            <a:ext cx="1483098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325" y="3180708"/>
            <a:ext cx="2018674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18" y="1735792"/>
            <a:ext cx="1358714" cy="5539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17" idx="2"/>
            <a:endCxn id="7" idx="0"/>
          </p:cNvCxnSpPr>
          <p:nvPr/>
        </p:nvCxnSpPr>
        <p:spPr bwMode="auto">
          <a:xfrm>
            <a:off x="737875" y="2289790"/>
            <a:ext cx="864422" cy="69669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7" idx="2"/>
            <a:endCxn id="10" idx="1"/>
          </p:cNvCxnSpPr>
          <p:nvPr/>
        </p:nvCxnSpPr>
        <p:spPr bwMode="auto">
          <a:xfrm>
            <a:off x="737875" y="2289790"/>
            <a:ext cx="772143" cy="15775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9" idx="0"/>
            <a:endCxn id="15" idx="2"/>
          </p:cNvCxnSpPr>
          <p:nvPr/>
        </p:nvCxnSpPr>
        <p:spPr bwMode="auto">
          <a:xfrm flipV="1">
            <a:off x="2635927" y="2276020"/>
            <a:ext cx="255" cy="3413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12" idx="0"/>
            <a:endCxn id="14" idx="2"/>
          </p:cNvCxnSpPr>
          <p:nvPr/>
        </p:nvCxnSpPr>
        <p:spPr bwMode="auto">
          <a:xfrm flipV="1">
            <a:off x="4110606" y="2289790"/>
            <a:ext cx="1236" cy="3275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11" idx="3"/>
            <a:endCxn id="16" idx="1"/>
          </p:cNvCxnSpPr>
          <p:nvPr/>
        </p:nvCxnSpPr>
        <p:spPr bwMode="auto">
          <a:xfrm flipV="1">
            <a:off x="6778305" y="3380763"/>
            <a:ext cx="386020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5616173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31458"/>
            <a:ext cx="8215313" cy="206969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cất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</a:rPr>
              <a:t>mục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Tiếp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nhận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Sổ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274345513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NỘI DUNG CHÍNH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ở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đến</a:t>
            </a:r>
            <a:endParaRPr lang="en-US" dirty="0"/>
          </a:p>
          <a:p>
            <a:pPr marL="457200" indent="-457200">
              <a:buFont typeface="+mj-lt"/>
              <a:buAutoNum type="arabicPeriod" startAt="12"/>
            </a:pP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(Chat)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,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nhở</a:t>
            </a:r>
            <a:endParaRPr lang="en-US" dirty="0"/>
          </a:p>
          <a:p>
            <a:pPr marL="457200" indent="-457200">
              <a:buFont typeface="+mj-lt"/>
              <a:buAutoNum type="arabicPeriod" startAt="12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6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66733"/>
            <a:ext cx="8215313" cy="55977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Cất</a:t>
            </a:r>
            <a:r>
              <a:rPr lang="en-US" sz="2000" b="1" dirty="0">
                <a:solidFill>
                  <a:srgbClr val="0070C0"/>
                </a:solidFill>
              </a:rPr>
              <a:t> VB ở </a:t>
            </a:r>
            <a:r>
              <a:rPr lang="en-US" sz="2000" b="1" dirty="0" err="1">
                <a:solidFill>
                  <a:srgbClr val="0070C0"/>
                </a:solidFill>
              </a:rPr>
              <a:t>mục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Tiếp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nhận</a:t>
            </a:r>
            <a:r>
              <a:rPr lang="en-US" sz="2000" b="1" dirty="0">
                <a:solidFill>
                  <a:srgbClr val="0070C0"/>
                </a:solidFill>
              </a:rPr>
              <a:t> VB </a:t>
            </a:r>
            <a:r>
              <a:rPr lang="en-US" sz="2000" b="1" dirty="0" err="1">
                <a:solidFill>
                  <a:srgbClr val="0070C0"/>
                </a:solidFill>
              </a:rPr>
              <a:t>vào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Sổ</a:t>
            </a:r>
            <a:r>
              <a:rPr lang="en-US" sz="2000" b="1" dirty="0">
                <a:solidFill>
                  <a:srgbClr val="0070C0"/>
                </a:solidFill>
              </a:rPr>
              <a:t> VB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5858"/>
            <a:ext cx="9144000" cy="39457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527272" y="4418748"/>
            <a:ext cx="184558" cy="15100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941608" y="2867530"/>
            <a:ext cx="414067" cy="25523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45129" y="3358303"/>
            <a:ext cx="707367" cy="19578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5105" y="4358917"/>
            <a:ext cx="1487908" cy="246221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7995" y="2268039"/>
            <a:ext cx="1410964" cy="246221"/>
          </a:xfrm>
          <a:prstGeom prst="rect">
            <a:avLst/>
          </a:prstGeom>
          <a:solidFill>
            <a:srgbClr val="FFFFFF">
              <a:alpha val="53000"/>
            </a:srgb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458" y="3333082"/>
            <a:ext cx="1233030" cy="24622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stCxn id="7" idx="3"/>
            <a:endCxn id="11" idx="1"/>
          </p:cNvCxnSpPr>
          <p:nvPr/>
        </p:nvCxnSpPr>
        <p:spPr bwMode="auto">
          <a:xfrm flipV="1">
            <a:off x="1711830" y="4482028"/>
            <a:ext cx="503275" cy="1222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9" idx="0"/>
            <a:endCxn id="12" idx="2"/>
          </p:cNvCxnSpPr>
          <p:nvPr/>
        </p:nvCxnSpPr>
        <p:spPr bwMode="auto">
          <a:xfrm flipH="1" flipV="1">
            <a:off x="3143477" y="2514260"/>
            <a:ext cx="5165" cy="35327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0" idx="3"/>
            <a:endCxn id="13" idx="1"/>
          </p:cNvCxnSpPr>
          <p:nvPr/>
        </p:nvCxnSpPr>
        <p:spPr bwMode="auto">
          <a:xfrm flipV="1">
            <a:off x="3752496" y="3456193"/>
            <a:ext cx="910962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0298748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60963"/>
            <a:ext cx="8215313" cy="1656735"/>
          </a:xfrm>
        </p:spPr>
        <p:txBody>
          <a:bodyPr/>
          <a:lstStyle/>
          <a:p>
            <a:pPr marL="0" indent="0" algn="ctr">
              <a:lnSpc>
                <a:spcPts val="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tìm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nhanh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một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</p:spTree>
    <p:extLst>
      <p:ext uri="{BB962C8B-B14F-4D97-AF65-F5344CB8AC3E}">
        <p14:creationId xmlns:p14="http://schemas.microsoft.com/office/powerpoint/2010/main" val="1853257671"/>
      </p:ext>
    </p:extLst>
  </p:cSld>
  <p:clrMapOvr>
    <a:masterClrMapping/>
  </p:clrMapOvr>
  <p:transition spd="med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320" b="6621"/>
          <a:stretch/>
        </p:blipFill>
        <p:spPr>
          <a:xfrm>
            <a:off x="-9331" y="2628786"/>
            <a:ext cx="9144000" cy="3910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CÁC CÂU HỎI THƯỜNG GẶP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75753"/>
            <a:ext cx="8215313" cy="401174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Tìm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nhanh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một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536166" y="2976113"/>
            <a:ext cx="1207698" cy="28467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2773" y="2997312"/>
            <a:ext cx="3118161" cy="24622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stCxn id="6" idx="3"/>
            <a:endCxn id="9" idx="1"/>
          </p:cNvCxnSpPr>
          <p:nvPr/>
        </p:nvCxnSpPr>
        <p:spPr bwMode="auto">
          <a:xfrm>
            <a:off x="3743864" y="3118449"/>
            <a:ext cx="448909" cy="197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5103927"/>
      </p:ext>
    </p:extLst>
  </p:cSld>
  <p:clrMapOvr>
    <a:masterClrMapping/>
  </p:clrMapOvr>
  <p:transition spd="med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652686"/>
            <a:ext cx="8215313" cy="1907458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một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sổ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/</a:t>
            </a:r>
            <a:r>
              <a:rPr lang="en-US" sz="4000" b="1" dirty="0" err="1">
                <a:solidFill>
                  <a:srgbClr val="0070C0"/>
                </a:solidFill>
              </a:rPr>
              <a:t>đi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theo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số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/</a:t>
            </a:r>
            <a:r>
              <a:rPr lang="en-US" sz="4000" b="1" dirty="0" err="1">
                <a:solidFill>
                  <a:srgbClr val="0070C0"/>
                </a:solidFill>
              </a:rPr>
              <a:t>đi</a:t>
            </a:r>
            <a:endParaRPr lang="en-US" sz="40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70C0"/>
                </a:solidFill>
              </a:rPr>
              <a:t> ( </a:t>
            </a:r>
            <a:r>
              <a:rPr lang="en-US" sz="4000" b="1" dirty="0" err="1">
                <a:solidFill>
                  <a:srgbClr val="0070C0"/>
                </a:solidFill>
              </a:rPr>
              <a:t>từ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ngày</a:t>
            </a:r>
            <a:r>
              <a:rPr lang="en-US" sz="4000" b="1" dirty="0">
                <a:solidFill>
                  <a:srgbClr val="0070C0"/>
                </a:solidFill>
              </a:rPr>
              <a:t> …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ngày</a:t>
            </a:r>
            <a:r>
              <a:rPr lang="en-US" sz="4000" b="1" dirty="0">
                <a:solidFill>
                  <a:srgbClr val="0070C0"/>
                </a:solidFill>
              </a:rPr>
              <a:t>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</p:spTree>
    <p:extLst>
      <p:ext uri="{BB962C8B-B14F-4D97-AF65-F5344CB8AC3E}">
        <p14:creationId xmlns:p14="http://schemas.microsoft.com/office/powerpoint/2010/main" val="331491164"/>
      </p:ext>
    </p:extLst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3" y="1486429"/>
            <a:ext cx="8215313" cy="444861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một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sổ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/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theo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số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/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70C0"/>
                </a:solidFill>
              </a:rPr>
              <a:t> ( </a:t>
            </a:r>
            <a:r>
              <a:rPr lang="en-US" sz="2000" b="1" dirty="0" err="1">
                <a:solidFill>
                  <a:srgbClr val="0070C0"/>
                </a:solidFill>
              </a:rPr>
              <a:t>từ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ngày</a:t>
            </a:r>
            <a:r>
              <a:rPr lang="en-US" sz="2000" b="1" dirty="0">
                <a:solidFill>
                  <a:srgbClr val="0070C0"/>
                </a:solidFill>
              </a:rPr>
              <a:t> …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ngày</a:t>
            </a:r>
            <a:r>
              <a:rPr lang="en-US" sz="2000" b="1" dirty="0">
                <a:solidFill>
                  <a:srgbClr val="0070C0"/>
                </a:solidFill>
              </a:rPr>
              <a:t>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3" y="6516991"/>
            <a:ext cx="2119313" cy="350838"/>
          </a:xfrm>
        </p:spPr>
        <p:txBody>
          <a:bodyPr/>
          <a:lstStyle/>
          <a:p>
            <a:fld id="{5C17B095-53F6-4FC6-A0FB-7498F16556E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5643"/>
            <a:ext cx="9144000" cy="42636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34086" y="4584554"/>
            <a:ext cx="907085" cy="18466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7416" y="4547238"/>
            <a:ext cx="1797287" cy="24622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 bwMode="auto">
          <a:xfrm flipV="1">
            <a:off x="1141171" y="4670349"/>
            <a:ext cx="376245" cy="653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1474012" y="2797461"/>
            <a:ext cx="976579" cy="2674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0659" y="2804028"/>
            <a:ext cx="3842719" cy="24622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stCxn id="12" idx="3"/>
            <a:endCxn id="13" idx="1"/>
          </p:cNvCxnSpPr>
          <p:nvPr/>
        </p:nvCxnSpPr>
        <p:spPr bwMode="auto">
          <a:xfrm flipV="1">
            <a:off x="2450591" y="2927139"/>
            <a:ext cx="610068" cy="4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ounded Rectangle 14"/>
          <p:cNvSpPr/>
          <p:nvPr/>
        </p:nvSpPr>
        <p:spPr bwMode="auto">
          <a:xfrm>
            <a:off x="1474011" y="3084108"/>
            <a:ext cx="976579" cy="21137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0659" y="3066544"/>
            <a:ext cx="1832553" cy="24622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stCxn id="15" idx="3"/>
            <a:endCxn id="16" idx="1"/>
          </p:cNvCxnSpPr>
          <p:nvPr/>
        </p:nvCxnSpPr>
        <p:spPr bwMode="auto">
          <a:xfrm flipV="1">
            <a:off x="2450590" y="3189655"/>
            <a:ext cx="610069" cy="1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itle 3"/>
          <p:cNvSpPr txBox="1">
            <a:spLocks/>
          </p:cNvSpPr>
          <p:nvPr/>
        </p:nvSpPr>
        <p:spPr bwMode="auto">
          <a:xfrm>
            <a:off x="32389" y="1977120"/>
            <a:ext cx="1108782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3694959087"/>
      </p:ext>
    </p:extLst>
  </p:cSld>
  <p:clrMapOvr>
    <a:masterClrMapping/>
  </p:clrMapOvr>
  <p:transition spd="med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3" y="1486429"/>
            <a:ext cx="8215313" cy="444861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một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sổ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/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theo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số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/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70C0"/>
                </a:solidFill>
              </a:rPr>
              <a:t> ( </a:t>
            </a:r>
            <a:r>
              <a:rPr lang="en-US" sz="2000" b="1" dirty="0" err="1">
                <a:solidFill>
                  <a:srgbClr val="0070C0"/>
                </a:solidFill>
              </a:rPr>
              <a:t>từ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ngày</a:t>
            </a:r>
            <a:r>
              <a:rPr lang="en-US" sz="2000" b="1" dirty="0">
                <a:solidFill>
                  <a:srgbClr val="0070C0"/>
                </a:solidFill>
              </a:rPr>
              <a:t> …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ngày</a:t>
            </a:r>
            <a:r>
              <a:rPr lang="en-US" sz="2000" b="1" dirty="0">
                <a:solidFill>
                  <a:srgbClr val="0070C0"/>
                </a:solidFill>
              </a:rPr>
              <a:t>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3" y="6516991"/>
            <a:ext cx="2119313" cy="350838"/>
          </a:xfrm>
        </p:spPr>
        <p:txBody>
          <a:bodyPr/>
          <a:lstStyle/>
          <a:p>
            <a:fld id="{5C17B095-53F6-4FC6-A0FB-7498F16556E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1" name="Title 3"/>
          <p:cNvSpPr txBox="1">
            <a:spLocks/>
          </p:cNvSpPr>
          <p:nvPr/>
        </p:nvSpPr>
        <p:spPr bwMode="auto">
          <a:xfrm>
            <a:off x="32389" y="1977120"/>
            <a:ext cx="1108782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2: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2394463"/>
            <a:ext cx="8367713" cy="47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61660"/>
      </p:ext>
    </p:extLst>
  </p:cSld>
  <p:clrMapOvr>
    <a:masterClrMapping/>
  </p:clrMapOvr>
  <p:transition spd="med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3" y="1486429"/>
            <a:ext cx="8215313" cy="444861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Tạo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một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cáo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sổ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/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theo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số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/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70C0"/>
                </a:solidFill>
              </a:rPr>
              <a:t>( </a:t>
            </a:r>
            <a:r>
              <a:rPr lang="en-US" sz="2000" b="1" dirty="0" err="1">
                <a:solidFill>
                  <a:srgbClr val="0070C0"/>
                </a:solidFill>
              </a:rPr>
              <a:t>từ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ngày</a:t>
            </a:r>
            <a:r>
              <a:rPr lang="en-US" sz="2000" b="1" dirty="0">
                <a:solidFill>
                  <a:srgbClr val="0070C0"/>
                </a:solidFill>
              </a:rPr>
              <a:t> …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ngày</a:t>
            </a:r>
            <a:r>
              <a:rPr lang="en-US" sz="2000" b="1" dirty="0">
                <a:solidFill>
                  <a:srgbClr val="0070C0"/>
                </a:solidFill>
              </a:rPr>
              <a:t>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3" y="6516991"/>
            <a:ext cx="2119313" cy="350838"/>
          </a:xfrm>
        </p:spPr>
        <p:txBody>
          <a:bodyPr/>
          <a:lstStyle/>
          <a:p>
            <a:fld id="{5C17B095-53F6-4FC6-A0FB-7498F16556E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1" name="Title 3"/>
          <p:cNvSpPr txBox="1">
            <a:spLocks/>
          </p:cNvSpPr>
          <p:nvPr/>
        </p:nvSpPr>
        <p:spPr bwMode="auto">
          <a:xfrm>
            <a:off x="32389" y="1977120"/>
            <a:ext cx="1108782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3: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303"/>
            <a:ext cx="9144000" cy="426050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3041607" y="2814638"/>
            <a:ext cx="866386" cy="2524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 bwMode="auto">
          <a:xfrm flipV="1">
            <a:off x="3907993" y="2939901"/>
            <a:ext cx="604780" cy="94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1517416" y="3482789"/>
            <a:ext cx="7448164" cy="24747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727" y="4338332"/>
            <a:ext cx="2710999" cy="24622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cxnSp>
        <p:nvCxnSpPr>
          <p:cNvPr id="14" name="Straight Connector 13"/>
          <p:cNvCxnSpPr>
            <a:stCxn id="12" idx="2"/>
            <a:endCxn id="13" idx="0"/>
          </p:cNvCxnSpPr>
          <p:nvPr/>
        </p:nvCxnSpPr>
        <p:spPr bwMode="auto">
          <a:xfrm>
            <a:off x="5241498" y="3730268"/>
            <a:ext cx="729" cy="6080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512773" y="2816790"/>
            <a:ext cx="1457450" cy="246221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22867"/>
      </p:ext>
    </p:extLst>
  </p:cSld>
  <p:clrMapOvr>
    <a:masterClrMapping/>
  </p:clrMapOvr>
  <p:transition spd="med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42972"/>
            <a:ext cx="8215313" cy="20401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theo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dõi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đã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được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chuyển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phòng</a:t>
            </a:r>
            <a:r>
              <a:rPr lang="en-US" sz="4000" b="1" dirty="0">
                <a:solidFill>
                  <a:srgbClr val="0070C0"/>
                </a:solidFill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</a:rPr>
              <a:t>xử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lý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</p:spTree>
    <p:extLst>
      <p:ext uri="{BB962C8B-B14F-4D97-AF65-F5344CB8AC3E}">
        <p14:creationId xmlns:p14="http://schemas.microsoft.com/office/powerpoint/2010/main" val="4145718758"/>
      </p:ext>
    </p:extLst>
  </p:cSld>
  <p:clrMapOvr>
    <a:masterClrMapping/>
  </p:clrMapOvr>
  <p:transition spd="med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70C0"/>
                </a:solidFill>
              </a:rPr>
              <a:t>Theo </a:t>
            </a:r>
            <a:r>
              <a:rPr lang="en-US" sz="2000" b="1" dirty="0" err="1">
                <a:solidFill>
                  <a:srgbClr val="0070C0"/>
                </a:solidFill>
              </a:rPr>
              <a:t>dõi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đã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được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chuyển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phòng</a:t>
            </a:r>
            <a:r>
              <a:rPr lang="en-US" sz="2000" b="1" dirty="0">
                <a:solidFill>
                  <a:srgbClr val="0070C0"/>
                </a:solidFill>
              </a:rPr>
              <a:t> ban </a:t>
            </a:r>
            <a:r>
              <a:rPr lang="en-US" sz="2000" b="1" dirty="0" err="1">
                <a:solidFill>
                  <a:srgbClr val="0070C0"/>
                </a:solidFill>
              </a:rPr>
              <a:t>xử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lý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396"/>
            <a:ext cx="9144000" cy="42296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le 3"/>
          <p:cNvSpPr txBox="1">
            <a:spLocks/>
          </p:cNvSpPr>
          <p:nvPr/>
        </p:nvSpPr>
        <p:spPr bwMode="auto">
          <a:xfrm>
            <a:off x="109396" y="2161050"/>
            <a:ext cx="107623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1: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488558" y="4433777"/>
            <a:ext cx="2317897" cy="106325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7942" y="3785191"/>
            <a:ext cx="976579" cy="28708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19565" y="2967724"/>
            <a:ext cx="409274" cy="24936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8243" y="4524287"/>
            <a:ext cx="1196836" cy="26036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7987" y="4844158"/>
            <a:ext cx="2018674" cy="24622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4865" y="2250883"/>
            <a:ext cx="2018674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8169" y="3805620"/>
            <a:ext cx="2018674" cy="24622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6092" y="4535304"/>
            <a:ext cx="1580790" cy="24934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>
            <a:stCxn id="11" idx="3"/>
            <a:endCxn id="16" idx="1"/>
          </p:cNvCxnSpPr>
          <p:nvPr/>
        </p:nvCxnSpPr>
        <p:spPr bwMode="auto">
          <a:xfrm>
            <a:off x="1084521" y="3928731"/>
            <a:ext cx="5536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2" idx="0"/>
            <a:endCxn id="15" idx="2"/>
          </p:cNvCxnSpPr>
          <p:nvPr/>
        </p:nvCxnSpPr>
        <p:spPr bwMode="auto">
          <a:xfrm flipV="1">
            <a:off x="6124202" y="2650993"/>
            <a:ext cx="0" cy="31673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10" idx="3"/>
            <a:endCxn id="14" idx="1"/>
          </p:cNvCxnSpPr>
          <p:nvPr/>
        </p:nvCxnSpPr>
        <p:spPr bwMode="auto">
          <a:xfrm>
            <a:off x="3806455" y="4965405"/>
            <a:ext cx="721532" cy="18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3" idx="3"/>
            <a:endCxn id="17" idx="1"/>
          </p:cNvCxnSpPr>
          <p:nvPr/>
        </p:nvCxnSpPr>
        <p:spPr bwMode="auto">
          <a:xfrm>
            <a:off x="7145079" y="4654469"/>
            <a:ext cx="341013" cy="55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4210159"/>
      </p:ext>
    </p:extLst>
  </p:cSld>
  <p:clrMapOvr>
    <a:masterClrMapping/>
  </p:clrMapOvr>
  <p:transition spd="med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54" y="2630897"/>
            <a:ext cx="6058425" cy="4465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2274"/>
            <a:ext cx="8215313" cy="5804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70C0"/>
                </a:solidFill>
              </a:rPr>
              <a:t>Theo </a:t>
            </a:r>
            <a:r>
              <a:rPr lang="en-US" sz="2000" b="1" dirty="0" err="1">
                <a:solidFill>
                  <a:srgbClr val="0070C0"/>
                </a:solidFill>
              </a:rPr>
              <a:t>dõi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đã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được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chuyển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phòng</a:t>
            </a:r>
            <a:r>
              <a:rPr lang="en-US" sz="2000" b="1" dirty="0">
                <a:solidFill>
                  <a:srgbClr val="0070C0"/>
                </a:solidFill>
              </a:rPr>
              <a:t> ban </a:t>
            </a:r>
            <a:r>
              <a:rPr lang="en-US" sz="2000" b="1" dirty="0" err="1">
                <a:solidFill>
                  <a:srgbClr val="0070C0"/>
                </a:solidFill>
              </a:rPr>
              <a:t>xử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lý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109396" y="2161050"/>
            <a:ext cx="107623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2: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2324559" y="4072271"/>
            <a:ext cx="1002536" cy="24634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346593" y="4315151"/>
            <a:ext cx="1454282" cy="8297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6806" y="4072391"/>
            <a:ext cx="2018674" cy="24622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2581" y="4526267"/>
            <a:ext cx="2346179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chi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>
            <a:stCxn id="10" idx="3"/>
            <a:endCxn id="14" idx="1"/>
          </p:cNvCxnSpPr>
          <p:nvPr/>
        </p:nvCxnSpPr>
        <p:spPr bwMode="auto">
          <a:xfrm>
            <a:off x="3327095" y="4195442"/>
            <a:ext cx="429711" cy="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13" idx="3"/>
            <a:endCxn id="17" idx="1"/>
          </p:cNvCxnSpPr>
          <p:nvPr/>
        </p:nvCxnSpPr>
        <p:spPr bwMode="auto">
          <a:xfrm flipV="1">
            <a:off x="3800875" y="4726322"/>
            <a:ext cx="881706" cy="36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4224879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PHẦN I. GIỚI THIỆU CHUNG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438A9B5-DABB-48DC-BDCE-FFBF1B9736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3573"/>
      </p:ext>
    </p:extLst>
  </p:cSld>
  <p:clrMapOvr>
    <a:masterClrMapping/>
  </p:clrMapOvr>
  <p:transition spd="med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31462"/>
            <a:ext cx="8215313" cy="277103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xử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lý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khi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có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một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gửi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liên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từ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đơn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vị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bên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ngoài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</a:t>
            </a:r>
          </a:p>
        </p:txBody>
      </p:sp>
    </p:spTree>
    <p:extLst>
      <p:ext uri="{BB962C8B-B14F-4D97-AF65-F5344CB8AC3E}">
        <p14:creationId xmlns:p14="http://schemas.microsoft.com/office/powerpoint/2010/main" val="1257628831"/>
      </p:ext>
    </p:extLst>
  </p:cSld>
  <p:clrMapOvr>
    <a:masterClrMapping/>
  </p:clrMapOvr>
  <p:transition spd="med">
    <p:pull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7" y="2632364"/>
            <a:ext cx="8189679" cy="4431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4852"/>
            <a:ext cx="8215313" cy="553269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Cách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tiếp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nhận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khi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có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một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gửi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liên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thông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từ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đơn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vị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bên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ngoài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62884" y="2148496"/>
            <a:ext cx="4388039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Màn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hình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tiếp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nhận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văn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bản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liên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thông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53911"/>
      </p:ext>
    </p:extLst>
  </p:cSld>
  <p:clrMapOvr>
    <a:masterClrMapping/>
  </p:clrMapOvr>
  <p:transition spd="med">
    <p:pull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357719"/>
            <a:ext cx="8215313" cy="1612490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liên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kết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đến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đi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</a:t>
            </a:r>
          </a:p>
        </p:txBody>
      </p:sp>
    </p:spTree>
    <p:extLst>
      <p:ext uri="{BB962C8B-B14F-4D97-AF65-F5344CB8AC3E}">
        <p14:creationId xmlns:p14="http://schemas.microsoft.com/office/powerpoint/2010/main" val="1226871887"/>
      </p:ext>
    </p:extLst>
  </p:cSld>
  <p:clrMapOvr>
    <a:masterClrMapping/>
  </p:clrMapOvr>
  <p:transition spd="med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084" b="7292"/>
          <a:stretch/>
        </p:blipFill>
        <p:spPr>
          <a:xfrm>
            <a:off x="1" y="2402702"/>
            <a:ext cx="9144000" cy="3887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4852"/>
            <a:ext cx="8215313" cy="553269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Liên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kết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07942" y="1914048"/>
            <a:ext cx="1079142" cy="3416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1: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512105" y="3373612"/>
            <a:ext cx="2236935" cy="8338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410515" y="2690446"/>
            <a:ext cx="816763" cy="29893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669" y="3280983"/>
            <a:ext cx="1461717" cy="25599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0099" y="3989736"/>
            <a:ext cx="1735929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.Chọn VB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9595" y="2053402"/>
            <a:ext cx="1417719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>
            <a:stCxn id="10" idx="3"/>
            <a:endCxn id="13" idx="1"/>
          </p:cNvCxnSpPr>
          <p:nvPr/>
        </p:nvCxnSpPr>
        <p:spPr bwMode="auto">
          <a:xfrm>
            <a:off x="3749040" y="3790512"/>
            <a:ext cx="831059" cy="3223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1" idx="0"/>
            <a:endCxn id="14" idx="2"/>
          </p:cNvCxnSpPr>
          <p:nvPr/>
        </p:nvCxnSpPr>
        <p:spPr bwMode="auto">
          <a:xfrm flipH="1" flipV="1">
            <a:off x="6818455" y="2299623"/>
            <a:ext cx="442" cy="39082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092904" y="3291811"/>
            <a:ext cx="18835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6080574"/>
      </p:ext>
    </p:extLst>
  </p:cSld>
  <p:clrMapOvr>
    <a:masterClrMapping/>
  </p:clrMapOvr>
  <p:transition spd="med">
    <p:pull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5" y="2441981"/>
            <a:ext cx="6111770" cy="44428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84852"/>
            <a:ext cx="8215313" cy="553269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Liên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kết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09396" y="1899108"/>
            <a:ext cx="107623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2: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001765" y="2475141"/>
            <a:ext cx="784173" cy="28666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9" y="3181572"/>
            <a:ext cx="860503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78475" y="3600108"/>
            <a:ext cx="221688" cy="18608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Straight Connector 8"/>
          <p:cNvCxnSpPr>
            <a:stCxn id="14" idx="3"/>
            <a:endCxn id="17" idx="1"/>
          </p:cNvCxnSpPr>
          <p:nvPr/>
        </p:nvCxnSpPr>
        <p:spPr bwMode="auto">
          <a:xfrm>
            <a:off x="864852" y="3689404"/>
            <a:ext cx="213623" cy="3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198990" y="1924679"/>
            <a:ext cx="2858660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>
            <a:stCxn id="12" idx="0"/>
            <a:endCxn id="20" idx="2"/>
          </p:cNvCxnSpPr>
          <p:nvPr/>
        </p:nvCxnSpPr>
        <p:spPr bwMode="auto">
          <a:xfrm flipV="1">
            <a:off x="1393852" y="2324789"/>
            <a:ext cx="1234468" cy="1503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161371" y="3630686"/>
            <a:ext cx="82772" cy="10393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1146683" y="3657940"/>
            <a:ext cx="14687" cy="7668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5826088"/>
      </p:ext>
    </p:extLst>
  </p:cSld>
  <p:clrMapOvr>
    <a:masterClrMapping/>
  </p:clrMapOvr>
  <p:transition spd="med">
    <p:pull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60956"/>
            <a:ext cx="8215313" cy="218574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chuyển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phát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hành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các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phòng</a:t>
            </a:r>
            <a:r>
              <a:rPr lang="en-US" sz="4000" b="1" dirty="0">
                <a:solidFill>
                  <a:srgbClr val="0070C0"/>
                </a:solidFill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đơn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vị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bên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ngoài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11:</a:t>
            </a:r>
          </a:p>
        </p:txBody>
      </p:sp>
    </p:spTree>
    <p:extLst>
      <p:ext uri="{BB962C8B-B14F-4D97-AF65-F5344CB8AC3E}">
        <p14:creationId xmlns:p14="http://schemas.microsoft.com/office/powerpoint/2010/main" val="1444960719"/>
      </p:ext>
    </p:extLst>
  </p:cSld>
  <p:clrMapOvr>
    <a:masterClrMapping/>
  </p:clrMapOvr>
  <p:transition spd="med">
    <p:pull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55886"/>
            <a:ext cx="8215313" cy="47206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Chuyển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phát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hành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các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phòng</a:t>
            </a:r>
            <a:r>
              <a:rPr lang="en-US" sz="2000" b="1" dirty="0">
                <a:solidFill>
                  <a:srgbClr val="0070C0"/>
                </a:solidFill>
              </a:rPr>
              <a:t> ban </a:t>
            </a: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đơn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vị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bên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ngoài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443033" y="6510588"/>
            <a:ext cx="2119313" cy="350838"/>
          </a:xfrm>
        </p:spPr>
        <p:txBody>
          <a:bodyPr/>
          <a:lstStyle/>
          <a:p>
            <a:fld id="{5C17B095-53F6-4FC6-A0FB-7498F16556EC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09396" y="1899108"/>
            <a:ext cx="107623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1: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" y="2525412"/>
            <a:ext cx="9144000" cy="391885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-2228" y="3379174"/>
            <a:ext cx="1500521" cy="3004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98294" y="4318614"/>
            <a:ext cx="2302524" cy="89236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82168" y="2820320"/>
            <a:ext cx="870332" cy="2834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4859" y="4564742"/>
            <a:ext cx="1725772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390" y="2013713"/>
            <a:ext cx="2018674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5861" y="2374784"/>
            <a:ext cx="1560519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" name="Straight Connector 14"/>
          <p:cNvCxnSpPr>
            <a:stCxn id="9" idx="0"/>
            <a:endCxn id="13" idx="2"/>
          </p:cNvCxnSpPr>
          <p:nvPr/>
        </p:nvCxnSpPr>
        <p:spPr bwMode="auto">
          <a:xfrm flipV="1">
            <a:off x="748033" y="2413823"/>
            <a:ext cx="1361694" cy="9653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4" idx="2"/>
            <a:endCxn id="11" idx="0"/>
          </p:cNvCxnSpPr>
          <p:nvPr/>
        </p:nvCxnSpPr>
        <p:spPr bwMode="auto">
          <a:xfrm>
            <a:off x="5116121" y="2621005"/>
            <a:ext cx="1213" cy="1993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0" idx="3"/>
            <a:endCxn id="12" idx="1"/>
          </p:cNvCxnSpPr>
          <p:nvPr/>
        </p:nvCxnSpPr>
        <p:spPr bwMode="auto">
          <a:xfrm>
            <a:off x="3800818" y="4764797"/>
            <a:ext cx="76404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7168683"/>
      </p:ext>
    </p:extLst>
  </p:cSld>
  <p:clrMapOvr>
    <a:masterClrMapping/>
  </p:clrMapOvr>
  <p:transition spd="med">
    <p:pull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0" y="2371174"/>
            <a:ext cx="6226080" cy="4168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1455886"/>
            <a:ext cx="8215313" cy="47206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Chuyển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phát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hành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các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phòng</a:t>
            </a:r>
            <a:r>
              <a:rPr lang="en-US" sz="2000" b="1" dirty="0">
                <a:solidFill>
                  <a:srgbClr val="0070C0"/>
                </a:solidFill>
              </a:rPr>
              <a:t> ban </a:t>
            </a:r>
          </a:p>
          <a:p>
            <a:pPr marL="0" indent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rgbClr val="0070C0"/>
                </a:solidFill>
              </a:rPr>
              <a:t>và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đơn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vị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bên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ngoài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443033" y="6510588"/>
            <a:ext cx="2119313" cy="350838"/>
          </a:xfrm>
        </p:spPr>
        <p:txBody>
          <a:bodyPr/>
          <a:lstStyle/>
          <a:p>
            <a:fld id="{5C17B095-53F6-4FC6-A0FB-7498F16556EC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109396" y="1899108"/>
            <a:ext cx="107623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2: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48033" y="3792602"/>
            <a:ext cx="1807880" cy="28363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49147" y="2387875"/>
            <a:ext cx="694063" cy="30393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9071" y="3808335"/>
            <a:ext cx="2110380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71545"/>
            <a:ext cx="724630" cy="5539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>
            <a:stCxn id="9" idx="3"/>
            <a:endCxn id="13" idx="1"/>
          </p:cNvCxnSpPr>
          <p:nvPr/>
        </p:nvCxnSpPr>
        <p:spPr bwMode="auto">
          <a:xfrm flipV="1">
            <a:off x="2555913" y="3931446"/>
            <a:ext cx="853158" cy="29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4" idx="0"/>
            <a:endCxn id="11" idx="2"/>
          </p:cNvCxnSpPr>
          <p:nvPr/>
        </p:nvCxnSpPr>
        <p:spPr bwMode="auto">
          <a:xfrm flipV="1">
            <a:off x="362315" y="2691809"/>
            <a:ext cx="733864" cy="2797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ounded Rectangle 20"/>
          <p:cNvSpPr/>
          <p:nvPr/>
        </p:nvSpPr>
        <p:spPr bwMode="auto">
          <a:xfrm>
            <a:off x="748033" y="4408241"/>
            <a:ext cx="1807880" cy="28363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9071" y="4426364"/>
            <a:ext cx="2110380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>
            <a:stCxn id="21" idx="3"/>
            <a:endCxn id="24" idx="1"/>
          </p:cNvCxnSpPr>
          <p:nvPr/>
        </p:nvCxnSpPr>
        <p:spPr bwMode="auto">
          <a:xfrm flipV="1">
            <a:off x="2555913" y="4549475"/>
            <a:ext cx="853158" cy="58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3930853"/>
      </p:ext>
    </p:extLst>
  </p:cSld>
  <p:clrMapOvr>
    <a:masterClrMapping/>
  </p:clrMapOvr>
  <p:transition spd="med">
    <p:pull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46206"/>
            <a:ext cx="8215313" cy="1686232"/>
          </a:xfrm>
        </p:spPr>
        <p:txBody>
          <a:bodyPr/>
          <a:lstStyle/>
          <a:p>
            <a:pPr marL="0" indent="0" algn="ctr">
              <a:lnSpc>
                <a:spcPts val="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thư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hồi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đã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chuyển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xử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lý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</a:t>
            </a:r>
          </a:p>
        </p:txBody>
      </p:sp>
    </p:spTree>
    <p:extLst>
      <p:ext uri="{BB962C8B-B14F-4D97-AF65-F5344CB8AC3E}">
        <p14:creationId xmlns:p14="http://schemas.microsoft.com/office/powerpoint/2010/main" val="1843500646"/>
      </p:ext>
    </p:extLst>
  </p:cSld>
  <p:clrMapOvr>
    <a:masterClrMapping/>
  </p:clrMapOvr>
  <p:transition spd="med">
    <p:pull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3" y="1454482"/>
            <a:ext cx="8215313" cy="396352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70C0"/>
                </a:solidFill>
              </a:rPr>
              <a:t>Thu </a:t>
            </a:r>
            <a:r>
              <a:rPr lang="en-US" sz="2000" b="1" dirty="0" err="1">
                <a:solidFill>
                  <a:srgbClr val="0070C0"/>
                </a:solidFill>
              </a:rPr>
              <a:t>hồi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đã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chuyển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xử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lý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109396" y="1899108"/>
            <a:ext cx="107623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1: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050"/>
            <a:ext cx="9144000" cy="4247104"/>
          </a:xfrm>
          <a:prstGeom prst="rect">
            <a:avLst/>
          </a:prstGeom>
          <a:solidFill>
            <a:srgbClr val="FFFFFF">
              <a:alpha val="70000"/>
            </a:srgbClr>
          </a:solidFill>
        </p:spPr>
      </p:pic>
      <p:sp>
        <p:nvSpPr>
          <p:cNvPr id="10" name="Rounded Rectangle 9"/>
          <p:cNvSpPr/>
          <p:nvPr/>
        </p:nvSpPr>
        <p:spPr bwMode="auto">
          <a:xfrm>
            <a:off x="5678008" y="2644047"/>
            <a:ext cx="326185" cy="26279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368577" y="4505596"/>
            <a:ext cx="2289023" cy="81555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-11017" y="2917860"/>
            <a:ext cx="1379594" cy="26284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689026" y="3386024"/>
            <a:ext cx="1042280" cy="22750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763" y="2033971"/>
            <a:ext cx="2018674" cy="2462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6720" y="3376637"/>
            <a:ext cx="1184332" cy="24678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6840" y="4790230"/>
            <a:ext cx="1751571" cy="24622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6663" y="2926347"/>
            <a:ext cx="1445178" cy="24622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12" idx="3"/>
            <a:endCxn id="17" idx="1"/>
          </p:cNvCxnSpPr>
          <p:nvPr/>
        </p:nvCxnSpPr>
        <p:spPr bwMode="auto">
          <a:xfrm>
            <a:off x="1368577" y="3049283"/>
            <a:ext cx="348086" cy="1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2"/>
            <a:endCxn id="10" idx="0"/>
          </p:cNvCxnSpPr>
          <p:nvPr/>
        </p:nvCxnSpPr>
        <p:spPr bwMode="auto">
          <a:xfrm>
            <a:off x="5841100" y="2280192"/>
            <a:ext cx="1" cy="3638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3" idx="3"/>
            <a:endCxn id="15" idx="1"/>
          </p:cNvCxnSpPr>
          <p:nvPr/>
        </p:nvCxnSpPr>
        <p:spPr bwMode="auto">
          <a:xfrm>
            <a:off x="6731306" y="3499778"/>
            <a:ext cx="305414" cy="2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11" idx="3"/>
            <a:endCxn id="16" idx="1"/>
          </p:cNvCxnSpPr>
          <p:nvPr/>
        </p:nvCxnSpPr>
        <p:spPr bwMode="auto">
          <a:xfrm flipV="1">
            <a:off x="3657600" y="4913341"/>
            <a:ext cx="359240" cy="3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031860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GIỚI THIỆU CHUNG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08" y="1526902"/>
            <a:ext cx="8554216" cy="4511675"/>
          </a:xfrm>
        </p:spPr>
        <p:txBody>
          <a:bodyPr/>
          <a:lstStyle/>
          <a:p>
            <a:pPr marL="0" indent="12700" algn="just">
              <a:lnSpc>
                <a:spcPct val="120000"/>
              </a:lnSpc>
              <a:spcAft>
                <a:spcPts val="600"/>
              </a:spcAft>
            </a:pP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cơ</a:t>
            </a:r>
            <a:r>
              <a:rPr lang="en-US" sz="2300" dirty="0"/>
              <a:t> </a:t>
            </a:r>
            <a:r>
              <a:rPr lang="en-US" sz="2300" dirty="0" err="1"/>
              <a:t>quan</a:t>
            </a:r>
            <a:r>
              <a:rPr lang="en-US" sz="2300" dirty="0"/>
              <a:t>, </a:t>
            </a:r>
            <a:r>
              <a:rPr lang="en-US" sz="2300" dirty="0" err="1"/>
              <a:t>tổ</a:t>
            </a:r>
            <a:r>
              <a:rPr lang="en-US" sz="2300" dirty="0"/>
              <a:t> </a:t>
            </a:r>
            <a:r>
              <a:rPr lang="en-US" sz="2300" dirty="0" err="1"/>
              <a:t>chức</a:t>
            </a:r>
            <a:r>
              <a:rPr lang="en-US" sz="2300" dirty="0"/>
              <a:t>,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nhóm</a:t>
            </a:r>
            <a:r>
              <a:rPr lang="en-US" sz="2300" dirty="0"/>
              <a:t> </a:t>
            </a:r>
            <a:r>
              <a:rPr lang="en-US" sz="2300" dirty="0" err="1"/>
              <a:t>chuyên</a:t>
            </a:r>
            <a:r>
              <a:rPr lang="en-US" sz="2300" dirty="0"/>
              <a:t> </a:t>
            </a:r>
            <a:r>
              <a:rPr lang="en-US" sz="2300" dirty="0" err="1"/>
              <a:t>trách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công</a:t>
            </a:r>
            <a:r>
              <a:rPr lang="en-US" sz="2300" dirty="0"/>
              <a:t> </a:t>
            </a:r>
            <a:r>
              <a:rPr lang="en-US" sz="2300" dirty="0" err="1"/>
              <a:t>việc</a:t>
            </a:r>
            <a:r>
              <a:rPr lang="en-US" sz="2300" dirty="0"/>
              <a:t> </a:t>
            </a:r>
            <a:r>
              <a:rPr lang="en-US" sz="2300" dirty="0" err="1"/>
              <a:t>như</a:t>
            </a:r>
            <a:r>
              <a:rPr lang="en-US" sz="2300" dirty="0"/>
              <a:t> </a:t>
            </a:r>
            <a:r>
              <a:rPr lang="en-US" sz="2300" dirty="0" err="1"/>
              <a:t>tiếp</a:t>
            </a:r>
            <a:r>
              <a:rPr lang="en-US" sz="2300" dirty="0"/>
              <a:t> </a:t>
            </a:r>
            <a:r>
              <a:rPr lang="en-US" sz="2300" dirty="0" err="1"/>
              <a:t>nhận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công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, </a:t>
            </a:r>
            <a:r>
              <a:rPr lang="en-US" sz="2300" dirty="0" err="1"/>
              <a:t>tài</a:t>
            </a:r>
            <a:r>
              <a:rPr lang="en-US" sz="2300" dirty="0"/>
              <a:t> </a:t>
            </a:r>
            <a:r>
              <a:rPr lang="en-US" sz="2300" dirty="0" err="1"/>
              <a:t>liệu</a:t>
            </a:r>
            <a:r>
              <a:rPr lang="en-US" sz="2300" dirty="0"/>
              <a:t>. </a:t>
            </a:r>
            <a:r>
              <a:rPr lang="en-US" sz="2300" dirty="0" err="1"/>
              <a:t>Công</a:t>
            </a:r>
            <a:r>
              <a:rPr lang="en-US" sz="2300" dirty="0"/>
              <a:t> </a:t>
            </a:r>
            <a:r>
              <a:rPr lang="en-US" sz="2300" dirty="0" err="1"/>
              <a:t>việc</a:t>
            </a:r>
            <a:r>
              <a:rPr lang="en-US" sz="2300" dirty="0"/>
              <a:t> </a:t>
            </a:r>
            <a:r>
              <a:rPr lang="en-US" sz="2300" dirty="0" err="1"/>
              <a:t>này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thống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thực</a:t>
            </a:r>
            <a:r>
              <a:rPr lang="en-US" sz="2300" dirty="0"/>
              <a:t> </a:t>
            </a:r>
            <a:r>
              <a:rPr lang="en-US" sz="2300" dirty="0" err="1"/>
              <a:t>hiện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 </a:t>
            </a:r>
            <a:r>
              <a:rPr lang="en-US" sz="2300" dirty="0" err="1"/>
              <a:t>trình</a:t>
            </a:r>
            <a:r>
              <a:rPr lang="en-US" sz="2300" dirty="0"/>
              <a:t> </a:t>
            </a:r>
            <a:r>
              <a:rPr lang="en-US" sz="2300" dirty="0" err="1"/>
              <a:t>tự</a:t>
            </a:r>
            <a:r>
              <a:rPr lang="en-US" sz="2300" dirty="0"/>
              <a:t>: </a:t>
            </a:r>
            <a:r>
              <a:rPr lang="en-US" sz="2300" dirty="0" err="1"/>
              <a:t>Tiếp</a:t>
            </a:r>
            <a:r>
              <a:rPr lang="en-US" sz="2300" dirty="0"/>
              <a:t> </a:t>
            </a:r>
            <a:r>
              <a:rPr lang="en-US" sz="2300" dirty="0" err="1"/>
              <a:t>nhận</a:t>
            </a:r>
            <a:r>
              <a:rPr lang="en-US" sz="2300" dirty="0"/>
              <a:t>, </a:t>
            </a:r>
            <a:r>
              <a:rPr lang="en-US" sz="2300" dirty="0" err="1"/>
              <a:t>đăng</a:t>
            </a:r>
            <a:r>
              <a:rPr lang="en-US" sz="2300" dirty="0"/>
              <a:t> </a:t>
            </a:r>
            <a:r>
              <a:rPr lang="en-US" sz="2300" dirty="0" err="1"/>
              <a:t>ký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đến</a:t>
            </a:r>
            <a:r>
              <a:rPr lang="en-US" sz="2300" dirty="0"/>
              <a:t>, </a:t>
            </a:r>
            <a:r>
              <a:rPr lang="en-US" sz="2300" dirty="0" err="1"/>
              <a:t>chuyển</a:t>
            </a:r>
            <a:r>
              <a:rPr lang="en-US" sz="2300" dirty="0"/>
              <a:t> </a:t>
            </a:r>
            <a:r>
              <a:rPr lang="en-US" sz="2300" dirty="0" err="1"/>
              <a:t>lên</a:t>
            </a:r>
            <a:r>
              <a:rPr lang="en-US" sz="2300" dirty="0"/>
              <a:t> </a:t>
            </a:r>
            <a:r>
              <a:rPr lang="en-US" sz="2300" dirty="0" err="1"/>
              <a:t>cho</a:t>
            </a:r>
            <a:r>
              <a:rPr lang="en-US" sz="2300" dirty="0"/>
              <a:t> </a:t>
            </a:r>
            <a:r>
              <a:rPr lang="en-US" sz="2300" dirty="0" err="1"/>
              <a:t>lãnh</a:t>
            </a:r>
            <a:r>
              <a:rPr lang="en-US" sz="2300" dirty="0"/>
              <a:t> </a:t>
            </a:r>
            <a:r>
              <a:rPr lang="en-US" sz="2300" dirty="0" err="1"/>
              <a:t>đao</a:t>
            </a:r>
            <a:r>
              <a:rPr lang="en-US" sz="2300" dirty="0"/>
              <a:t> </a:t>
            </a:r>
            <a:r>
              <a:rPr lang="en-US" sz="2300" dirty="0" err="1"/>
              <a:t>cơ</a:t>
            </a:r>
            <a:r>
              <a:rPr lang="en-US" sz="2300" dirty="0"/>
              <a:t> </a:t>
            </a:r>
            <a:r>
              <a:rPr lang="en-US" sz="2300" dirty="0" err="1"/>
              <a:t>quan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ý </a:t>
            </a:r>
            <a:r>
              <a:rPr lang="en-US" sz="2300" dirty="0" err="1"/>
              <a:t>kiến</a:t>
            </a:r>
            <a:r>
              <a:rPr lang="en-US" sz="2300" dirty="0"/>
              <a:t> </a:t>
            </a:r>
            <a:r>
              <a:rPr lang="en-US" sz="2300" dirty="0" err="1"/>
              <a:t>chỉ</a:t>
            </a:r>
            <a:r>
              <a:rPr lang="en-US" sz="2300" dirty="0"/>
              <a:t> </a:t>
            </a:r>
            <a:r>
              <a:rPr lang="en-US" sz="2300" dirty="0" err="1"/>
              <a:t>đạo</a:t>
            </a:r>
            <a:r>
              <a:rPr lang="en-US" sz="2300" dirty="0"/>
              <a:t>, </a:t>
            </a:r>
            <a:r>
              <a:rPr lang="en-US" sz="2300" dirty="0" err="1"/>
              <a:t>xử</a:t>
            </a:r>
            <a:r>
              <a:rPr lang="en-US" sz="2300" dirty="0"/>
              <a:t> </a:t>
            </a:r>
            <a:r>
              <a:rPr lang="en-US" sz="2300" dirty="0" err="1"/>
              <a:t>lý</a:t>
            </a:r>
            <a:r>
              <a:rPr lang="en-US" sz="2300" dirty="0"/>
              <a:t>.</a:t>
            </a:r>
          </a:p>
          <a:p>
            <a:pPr marL="0" indent="12700" algn="just"/>
            <a:endParaRPr lang="en-US" sz="2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8313103"/>
              </p:ext>
            </p:extLst>
          </p:nvPr>
        </p:nvGraphicFramePr>
        <p:xfrm>
          <a:off x="107942" y="2917745"/>
          <a:ext cx="8911861" cy="328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9482" y="5768788"/>
            <a:ext cx="5540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Sơ đồ các chức năng chính danh cho Văn thư</a:t>
            </a:r>
          </a:p>
        </p:txBody>
      </p:sp>
    </p:spTree>
    <p:extLst>
      <p:ext uri="{BB962C8B-B14F-4D97-AF65-F5344CB8AC3E}">
        <p14:creationId xmlns:p14="http://schemas.microsoft.com/office/powerpoint/2010/main" val="2933886299"/>
      </p:ext>
    </p:extLst>
  </p:cSld>
  <p:clrMapOvr>
    <a:masterClrMapping/>
  </p:clrMapOvr>
  <p:transition spd="med">
    <p:pull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3" y="1454482"/>
            <a:ext cx="8215313" cy="396352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70C0"/>
                </a:solidFill>
              </a:rPr>
              <a:t>Thu </a:t>
            </a:r>
            <a:r>
              <a:rPr lang="en-US" sz="2000" b="1" dirty="0" err="1">
                <a:solidFill>
                  <a:srgbClr val="0070C0"/>
                </a:solidFill>
              </a:rPr>
              <a:t>hồi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đến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đã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chuyển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xử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lý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109396" y="1899108"/>
            <a:ext cx="1076234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dirty="0" err="1">
                <a:solidFill>
                  <a:srgbClr val="FF0000"/>
                </a:solidFill>
              </a:rPr>
              <a:t>Bước</a:t>
            </a:r>
            <a:r>
              <a:rPr lang="en-US" sz="1800" dirty="0">
                <a:solidFill>
                  <a:srgbClr val="FF0000"/>
                </a:solidFill>
              </a:rPr>
              <a:t> 2: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30" y="2551758"/>
            <a:ext cx="6210838" cy="448094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1189822" y="2551758"/>
            <a:ext cx="705078" cy="27957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587" y="3787498"/>
            <a:ext cx="860503" cy="5539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232713" y="3974681"/>
            <a:ext cx="221688" cy="18608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Straight Connector 26"/>
          <p:cNvCxnSpPr>
            <a:stCxn id="24" idx="3"/>
            <a:endCxn id="26" idx="1"/>
          </p:cNvCxnSpPr>
          <p:nvPr/>
        </p:nvCxnSpPr>
        <p:spPr bwMode="auto">
          <a:xfrm>
            <a:off x="1019090" y="4064497"/>
            <a:ext cx="213623" cy="32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185630" y="2089433"/>
            <a:ext cx="1665691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>
            <a:stCxn id="22" idx="0"/>
            <a:endCxn id="28" idx="2"/>
          </p:cNvCxnSpPr>
          <p:nvPr/>
        </p:nvCxnSpPr>
        <p:spPr bwMode="auto">
          <a:xfrm flipV="1">
            <a:off x="1542361" y="2489543"/>
            <a:ext cx="476115" cy="6221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9739088"/>
      </p:ext>
    </p:extLst>
  </p:cSld>
  <p:clrMapOvr>
    <a:masterClrMapping/>
  </p:clrMapOvr>
  <p:transition spd="med">
    <p:pull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46206"/>
            <a:ext cx="8215313" cy="1686232"/>
          </a:xfrm>
        </p:spPr>
        <p:txBody>
          <a:bodyPr/>
          <a:lstStyle/>
          <a:p>
            <a:pPr marL="0" indent="0" algn="ctr">
              <a:lnSpc>
                <a:spcPts val="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Tiện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ích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chuyện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tuyến</a:t>
            </a:r>
            <a:r>
              <a:rPr lang="en-US" sz="4000" b="1" dirty="0">
                <a:solidFill>
                  <a:srgbClr val="0070C0"/>
                </a:solidFill>
              </a:rPr>
              <a:t> (Chat)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13:</a:t>
            </a:r>
          </a:p>
        </p:txBody>
      </p:sp>
    </p:spTree>
    <p:extLst>
      <p:ext uri="{BB962C8B-B14F-4D97-AF65-F5344CB8AC3E}">
        <p14:creationId xmlns:p14="http://schemas.microsoft.com/office/powerpoint/2010/main" val="18792596"/>
      </p:ext>
    </p:extLst>
  </p:cSld>
  <p:clrMapOvr>
    <a:masterClrMapping/>
  </p:clrMapOvr>
  <p:transition spd="med">
    <p:pull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1721860"/>
            <a:ext cx="8808112" cy="46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39186"/>
      </p:ext>
    </p:extLst>
  </p:cSld>
  <p:clrMapOvr>
    <a:masterClrMapping/>
  </p:clrMapOvr>
  <p:transition spd="med">
    <p:pull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3" y="3446206"/>
            <a:ext cx="8215313" cy="1686232"/>
          </a:xfrm>
        </p:spPr>
        <p:txBody>
          <a:bodyPr/>
          <a:lstStyle/>
          <a:p>
            <a:pPr marL="0" indent="0" algn="ctr">
              <a:lnSpc>
                <a:spcPts val="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70C0"/>
                </a:solidFill>
              </a:rPr>
              <a:t>Tiên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ích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báo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 err="1">
                <a:solidFill>
                  <a:srgbClr val="0070C0"/>
                </a:solidFill>
              </a:rPr>
              <a:t>nhắc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nhở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3" y="2070100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14:</a:t>
            </a:r>
          </a:p>
        </p:txBody>
      </p:sp>
    </p:spTree>
    <p:extLst>
      <p:ext uri="{BB962C8B-B14F-4D97-AF65-F5344CB8AC3E}">
        <p14:creationId xmlns:p14="http://schemas.microsoft.com/office/powerpoint/2010/main" val="2461962310"/>
      </p:ext>
    </p:extLst>
  </p:cSld>
  <p:clrMapOvr>
    <a:masterClrMapping/>
  </p:clrMapOvr>
  <p:transition spd="med">
    <p:pull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CÁC CÂU HỎI THƯỜNG GẶP CỦA VĂN THƯ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23" y="1782474"/>
            <a:ext cx="8681804" cy="44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93532"/>
      </p:ext>
    </p:extLst>
  </p:cSld>
  <p:clrMapOvr>
    <a:masterClrMapping/>
  </p:clrMapOvr>
  <p:transition spd="med">
    <p:pull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7216125B-575D-477C-B360-B73483CAB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24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 marL="1141413" indent="-2270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 marL="15986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 marL="20558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30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02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74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46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CAC613D6-E76A-411F-BE93-CF2C7D87FB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9156" name="Text Box 3">
            <a:extLst>
              <a:ext uri="{FF2B5EF4-FFF2-40B4-BE49-F238E27FC236}">
                <a16:creationId xmlns:a16="http://schemas.microsoft.com/office/drawing/2014/main" id="{3DB8E7BC-D413-42D6-8422-D9627B4D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47800"/>
            <a:ext cx="44196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 marL="1141413" indent="-2270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 marL="15986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 marL="20558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30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02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74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46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Chân thành cảm ơn quý vị đã dành thời gian chia sẻ với chúng tôi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7878D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iNet Solutions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đài hỗ trợ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/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028.73000126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DA352E64-8C00-4C79-B4B9-5CEB222BF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84313"/>
            <a:ext cx="38862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 marL="1141413" indent="-2270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 marL="15986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 marL="20558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30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02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74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46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CÔNG TY CỔ PHẦN TIN HỌC GIẢI PHÁP TÍCH HỢP MỞ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ĐỊA CHỈ LIÊN HỆ: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115/100 Lê Văn Sỹ, Ph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ường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 quận Phú Nhuận – Tp HCM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www.inetcloud.vn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ĐT: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028.3991 9150,  028.3991 9152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HỖ TRỢ</a:t>
            </a:r>
            <a:r>
              <a: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support@inetcloud.vn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info@inetcloud.vn</a:t>
            </a:r>
          </a:p>
        </p:txBody>
      </p:sp>
      <p:sp>
        <p:nvSpPr>
          <p:cNvPr id="51206" name="Slide Number Placeholder 1">
            <a:extLst>
              <a:ext uri="{FF2B5EF4-FFF2-40B4-BE49-F238E27FC236}">
                <a16:creationId xmlns:a16="http://schemas.microsoft.com/office/drawing/2014/main" id="{F8F75377-A8F6-4953-BD9E-2215B53980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2313" algn="l"/>
                <a:tab pos="14462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2313" algn="l"/>
                <a:tab pos="14462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2pPr>
            <a:lvl3pPr marL="1141413" indent="-2270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2313" algn="l"/>
                <a:tab pos="14462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3pPr>
            <a:lvl4pPr marL="15986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4pPr>
            <a:lvl5pPr marL="2055813" indent="-227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5pPr>
            <a:lvl6pPr marL="25130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6pPr>
            <a:lvl7pPr marL="29702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7pPr>
            <a:lvl8pPr marL="34274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8pPr>
            <a:lvl9pPr marL="3884613" indent="-227013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2313" algn="l"/>
                <a:tab pos="14462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2313" algn="l"/>
                <a:tab pos="1446213" algn="l"/>
              </a:tabLst>
              <a:defRPr/>
            </a:pPr>
            <a:fld id="{9A315B8D-BC83-4C75-AB4E-D51DB9182470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2313" algn="l"/>
                  <a:tab pos="1446213" algn="l"/>
                </a:tabLst>
                <a:defRPr/>
              </a:pPr>
              <a:t>75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B551AC-34FD-48EE-BD78-1AC0293CA261}"/>
              </a:ext>
            </a:extLst>
          </p:cNvPr>
          <p:cNvSpPr txBox="1">
            <a:spLocks/>
          </p:cNvSpPr>
          <p:nvPr/>
        </p:nvSpPr>
        <p:spPr bwMode="auto">
          <a:xfrm>
            <a:off x="107942" y="68269"/>
            <a:ext cx="5797769" cy="11299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57199" indent="-214308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2pPr>
            <a:lvl3pPr marL="857228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3pPr>
            <a:lvl4pPr marL="1200120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4pPr>
            <a:lvl5pPr marL="1543012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5pPr>
            <a:lvl6pPr marL="1885903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6pPr>
            <a:lvl7pPr marL="2228795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7pPr>
            <a:lvl8pPr marL="2571686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8pPr>
            <a:lvl9pPr marL="2914577" indent="-171446" algn="ctr" defTabSz="34289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3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9pPr>
          </a:lstStyle>
          <a:p>
            <a:pPr marL="0" marR="0" lvl="0" indent="0" algn="ctr" defTabSz="3428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 ĐÁP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52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</a:pP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nay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1744821"/>
              </p:ext>
            </p:extLst>
          </p:nvPr>
        </p:nvGraphicFramePr>
        <p:xfrm>
          <a:off x="107942" y="2917745"/>
          <a:ext cx="8911861" cy="328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712913"/>
            <a:ext cx="3619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878013"/>
            <a:ext cx="41830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4327" y="5148726"/>
            <a:ext cx="50984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Khó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tìm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kiếm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6835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</a:pP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nay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C17B095-53F6-4FC6-A0FB-7498F16556E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7363" y="1652588"/>
            <a:ext cx="8428037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"/>
            </a:pPr>
            <a:endParaRPr 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en-US" sz="2400" b="1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</a:rPr>
              <a:t>Công văn, giấy mời họp… chuyển giữa cơ quan mất nhiều thời gian và công sức 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236537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062163"/>
            <a:ext cx="23669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19300"/>
            <a:ext cx="10033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3049588" y="2889250"/>
            <a:ext cx="2703512" cy="0"/>
          </a:xfrm>
          <a:prstGeom prst="straightConnector1">
            <a:avLst/>
          </a:prstGeom>
          <a:ln w="38100">
            <a:prstDash val="sysDash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2997200"/>
            <a:ext cx="2303463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ea typeface="DejaVu Sans" charset="0"/>
              </a:rPr>
              <a:t>Chuyển công văn mất nhiều thời gian</a:t>
            </a:r>
          </a:p>
        </p:txBody>
      </p:sp>
    </p:spTree>
    <p:extLst>
      <p:ext uri="{BB962C8B-B14F-4D97-AF65-F5344CB8AC3E}">
        <p14:creationId xmlns:p14="http://schemas.microsoft.com/office/powerpoint/2010/main" val="341142855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net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ettheme1" id="{7DB3D42C-CF77-4B94-9DA8-B0CE2AFFD6D4}" vid="{E33E292E-4BB7-4779-8368-63D44FB1D4C0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inettheme1</Template>
  <TotalTime>2830</TotalTime>
  <Words>2538</Words>
  <Application>Microsoft Office PowerPoint</Application>
  <PresentationFormat>On-screen Show (4:3)</PresentationFormat>
  <Paragraphs>392</Paragraphs>
  <Slides>75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Arial</vt:lpstr>
      <vt:lpstr>Calibri</vt:lpstr>
      <vt:lpstr>Courier New</vt:lpstr>
      <vt:lpstr>DejaVu Sans</vt:lpstr>
      <vt:lpstr>Times New Roman</vt:lpstr>
      <vt:lpstr>Wingdings</vt:lpstr>
      <vt:lpstr>inettheme1</vt:lpstr>
      <vt:lpstr>Office Theme</vt:lpstr>
      <vt:lpstr>1_Office Theme</vt:lpstr>
      <vt:lpstr>2_Office Theme</vt:lpstr>
      <vt:lpstr>3_Office Theme</vt:lpstr>
      <vt:lpstr>4_Office Theme</vt:lpstr>
      <vt:lpstr>6_Office Theme</vt:lpstr>
      <vt:lpstr>HƯỚNG DẪN SỬ DỤNG PHẦN MỀM QUẢN LÝ VĂN BẢN VÀ ĐIỀU HÀNH  DÀNH CHO VĂN THƯ</vt:lpstr>
      <vt:lpstr>NỘI DUNG CHÍNH</vt:lpstr>
      <vt:lpstr>NỘI DUNG CHÍNH</vt:lpstr>
      <vt:lpstr>NỘI DUNG CHÍNH</vt:lpstr>
      <vt:lpstr>NỘI DUNG CHÍNH</vt:lpstr>
      <vt:lpstr>PHẦN I. GIỚI THIỆU CHUNG</vt:lpstr>
      <vt:lpstr>1. GIỚI THIỆU CHUNG</vt:lpstr>
      <vt:lpstr>Những khó khăn chung hiện nay</vt:lpstr>
      <vt:lpstr>Những khó khăn chung hiện nay</vt:lpstr>
      <vt:lpstr>Phần mềm quản lý văn bản và điều hành</vt:lpstr>
      <vt:lpstr>Tóm tắt các lợi ích phần mềm mang lại</vt:lpstr>
      <vt:lpstr>2. ĐĂNG NHẬP</vt:lpstr>
      <vt:lpstr>2.1 THIẾT BỊ</vt:lpstr>
      <vt:lpstr>2.2 TRÌNH DUYỆT WEB</vt:lpstr>
      <vt:lpstr>2.3 ĐĂNG NHẬP VÀO CHƯƠNG TRÌNH</vt:lpstr>
      <vt:lpstr>2.3 ĐĂNG NHẬP VÀO CHƯƠNG TRÌNH</vt:lpstr>
      <vt:lpstr>3. GIAO DIỆN QLVB&amp;ĐH</vt:lpstr>
      <vt:lpstr>3. GIAO DIỆN QLVB&amp;ĐH</vt:lpstr>
      <vt:lpstr>3. GIAO DIỆN QLVB&amp;ĐH</vt:lpstr>
      <vt:lpstr>3. GIAO DIỆN QLVB&amp;ĐH</vt:lpstr>
      <vt:lpstr>PHẦN II. 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CÁC NGHIỆP VỤ THƯỜNG DÙNG CỦA VĂN THƯ</vt:lpstr>
      <vt:lpstr>PHẦN III. 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CÁC CÂU HỎI THƯỜNG GẶP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CÁC CÂU HỎI THƯỜNG GẶP CỦA VĂN THƯ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LinhGiang</dc:creator>
  <cp:lastModifiedBy>Tung Luong Quang</cp:lastModifiedBy>
  <cp:revision>255</cp:revision>
  <dcterms:created xsi:type="dcterms:W3CDTF">2015-09-10T04:56:24Z</dcterms:created>
  <dcterms:modified xsi:type="dcterms:W3CDTF">2019-11-05T06:25:21Z</dcterms:modified>
</cp:coreProperties>
</file>